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9"/>
  </p:notesMasterIdLst>
  <p:sldIdLst>
    <p:sldId id="256" r:id="rId5"/>
    <p:sldId id="283" r:id="rId6"/>
    <p:sldId id="284" r:id="rId7"/>
    <p:sldId id="276" r:id="rId8"/>
    <p:sldId id="277" r:id="rId9"/>
    <p:sldId id="285" r:id="rId10"/>
    <p:sldId id="258" r:id="rId11"/>
    <p:sldId id="278" r:id="rId12"/>
    <p:sldId id="286" r:id="rId13"/>
    <p:sldId id="279" r:id="rId14"/>
    <p:sldId id="280" r:id="rId15"/>
    <p:sldId id="281" r:id="rId16"/>
    <p:sldId id="282" r:id="rId17"/>
    <p:sldId id="287"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93A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718"/>
  </p:normalViewPr>
  <p:slideViewPr>
    <p:cSldViewPr snapToGrid="0">
      <p:cViewPr varScale="1">
        <p:scale>
          <a:sx n="114" d="100"/>
          <a:sy n="114" d="100"/>
        </p:scale>
        <p:origin x="414" y="102"/>
      </p:cViewPr>
      <p:guideLst/>
    </p:cSldViewPr>
  </p:slideViewPr>
  <p:notesTextViewPr>
    <p:cViewPr>
      <p:scale>
        <a:sx n="1" d="1"/>
        <a:sy n="1" d="1"/>
      </p:scale>
      <p:origin x="0" y="0"/>
    </p:cViewPr>
  </p:notesTextViewPr>
  <p:sorterViewPr>
    <p:cViewPr>
      <p:scale>
        <a:sx n="126" d="100"/>
        <a:sy n="12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87ADD9-2083-264C-A652-8D52D02F7E72}" type="datetimeFigureOut">
              <a:rPr lang="en-US" smtClean="0"/>
              <a:t>2/1/2024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7DC217-DF71-1A49-B3EA-559F1F43B0FF}" type="slidenum">
              <a:rPr lang="en-US" smtClean="0"/>
              <a:t>‹#›</a:t>
            </a:fld>
            <a:endParaRPr lang="en-US" dirty="0"/>
          </a:p>
        </p:txBody>
      </p:sp>
    </p:spTree>
    <p:extLst>
      <p:ext uri="{BB962C8B-B14F-4D97-AF65-F5344CB8AC3E}">
        <p14:creationId xmlns:p14="http://schemas.microsoft.com/office/powerpoint/2010/main" val="28464252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248F2-5264-4601-AA0B-6C092F77F2DD}"/>
              </a:ext>
            </a:extLst>
          </p:cNvPr>
          <p:cNvSpPr>
            <a:spLocks noGrp="1"/>
          </p:cNvSpPr>
          <p:nvPr>
            <p:ph type="ctrTitle"/>
          </p:nvPr>
        </p:nvSpPr>
        <p:spPr>
          <a:xfrm>
            <a:off x="1167493" y="1122363"/>
            <a:ext cx="7096933" cy="2387600"/>
          </a:xfrm>
        </p:spPr>
        <p:txBody>
          <a:bodyPr anchor="b">
            <a:noAutofit/>
          </a:bodyPr>
          <a:lstStyle>
            <a:lvl1pPr algn="l">
              <a:defRPr sz="6000" b="1">
                <a:latin typeface="+mj-lt"/>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p:nvPr>
        </p:nvSpPr>
        <p:spPr>
          <a:xfrm>
            <a:off x="1167493" y="3602038"/>
            <a:ext cx="9500507" cy="806675"/>
          </a:xfrm>
        </p:spPr>
        <p:txBody>
          <a:bodyPr>
            <a:noAutofit/>
          </a:bodyPr>
          <a:lstStyle>
            <a:lvl1pPr marL="0" indent="0" algn="l">
              <a:buNone/>
              <a:defRPr sz="320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Rectangle 3">
            <a:extLst>
              <a:ext uri="{FF2B5EF4-FFF2-40B4-BE49-F238E27FC236}">
                <a16:creationId xmlns:a16="http://schemas.microsoft.com/office/drawing/2014/main" id="{9AC79249-FDC0-364D-A734-AE1DE1605D28}"/>
              </a:ext>
            </a:extLst>
          </p:cNvPr>
          <p:cNvSpPr/>
          <p:nvPr userDrawn="1"/>
        </p:nvSpPr>
        <p:spPr>
          <a:xfrm>
            <a:off x="0" y="4572000"/>
            <a:ext cx="12192000" cy="228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Oval 4">
            <a:extLst>
              <a:ext uri="{FF2B5EF4-FFF2-40B4-BE49-F238E27FC236}">
                <a16:creationId xmlns:a16="http://schemas.microsoft.com/office/drawing/2014/main" id="{902465C8-266D-104C-9C49-323DF4A8277E}"/>
              </a:ext>
            </a:extLst>
          </p:cNvPr>
          <p:cNvSpPr/>
          <p:nvPr userDrawn="1"/>
        </p:nvSpPr>
        <p:spPr>
          <a:xfrm>
            <a:off x="583746" y="4960030"/>
            <a:ext cx="1551214" cy="1551214"/>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10">
            <a:extLst>
              <a:ext uri="{FF2B5EF4-FFF2-40B4-BE49-F238E27FC236}">
                <a16:creationId xmlns:a16="http://schemas.microsoft.com/office/drawing/2014/main" id="{37979A1C-BF60-B345-A664-2E4F7A3461EB}"/>
              </a:ext>
            </a:extLst>
          </p:cNvPr>
          <p:cNvSpPr/>
          <p:nvPr userDrawn="1"/>
        </p:nvSpPr>
        <p:spPr>
          <a:xfrm>
            <a:off x="1" y="4571999"/>
            <a:ext cx="1118508" cy="1118508"/>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9" name="Freeform 8">
            <a:extLst>
              <a:ext uri="{FF2B5EF4-FFF2-40B4-BE49-F238E27FC236}">
                <a16:creationId xmlns:a16="http://schemas.microsoft.com/office/drawing/2014/main" id="{58080B3E-915C-2D4C-8608-596E1BFD6387}"/>
              </a:ext>
            </a:extLst>
          </p:cNvPr>
          <p:cNvSpPr/>
          <p:nvPr userDrawn="1"/>
        </p:nvSpPr>
        <p:spPr>
          <a:xfrm>
            <a:off x="1" y="5739492"/>
            <a:ext cx="1118508" cy="1118508"/>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6" name="Group 5">
            <a:extLst>
              <a:ext uri="{FF2B5EF4-FFF2-40B4-BE49-F238E27FC236}">
                <a16:creationId xmlns:a16="http://schemas.microsoft.com/office/drawing/2014/main" id="{F15FBB50-09C8-B64E-AE57-67C5E70810CB}"/>
              </a:ext>
            </a:extLst>
          </p:cNvPr>
          <p:cNvGrpSpPr/>
          <p:nvPr userDrawn="1"/>
        </p:nvGrpSpPr>
        <p:grpSpPr>
          <a:xfrm>
            <a:off x="8264427" y="-3419"/>
            <a:ext cx="3927573" cy="3165022"/>
            <a:chOff x="9857014" y="13834"/>
            <a:chExt cx="2334986" cy="1881641"/>
          </a:xfrm>
        </p:grpSpPr>
        <p:sp>
          <p:nvSpPr>
            <p:cNvPr id="15" name="Freeform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2" name="Freeform 21">
            <a:extLst>
              <a:ext uri="{FF2B5EF4-FFF2-40B4-BE49-F238E27FC236}">
                <a16:creationId xmlns:a16="http://schemas.microsoft.com/office/drawing/2014/main" id="{BC68F289-2744-2F48-893A-3F17911625C8}"/>
              </a:ext>
            </a:extLst>
          </p:cNvPr>
          <p:cNvSpPr/>
          <p:nvPr userDrawn="1"/>
        </p:nvSpPr>
        <p:spPr>
          <a:xfrm>
            <a:off x="0" y="-1"/>
            <a:ext cx="1167493" cy="1167493"/>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8" name="Freeform 27">
            <a:extLst>
              <a:ext uri="{FF2B5EF4-FFF2-40B4-BE49-F238E27FC236}">
                <a16:creationId xmlns:a16="http://schemas.microsoft.com/office/drawing/2014/main" id="{9E240E8A-950E-7946-826C-415CB5DACA43}"/>
              </a:ext>
            </a:extLst>
          </p:cNvPr>
          <p:cNvSpPr/>
          <p:nvPr userDrawn="1"/>
        </p:nvSpPr>
        <p:spPr>
          <a:xfrm>
            <a:off x="11024507" y="4580708"/>
            <a:ext cx="1167493" cy="2277292"/>
          </a:xfrm>
          <a:custGeom>
            <a:avLst/>
            <a:gdLst>
              <a:gd name="connsiteX0" fmla="*/ 1167473 w 1167493"/>
              <a:gd name="connsiteY0" fmla="*/ 0 h 2272167"/>
              <a:gd name="connsiteX1" fmla="*/ 1167493 w 1167493"/>
              <a:gd name="connsiteY1" fmla="*/ 0 h 2272167"/>
              <a:gd name="connsiteX2" fmla="*/ 1167493 w 1167493"/>
              <a:gd name="connsiteY2" fmla="*/ 492960 h 2272167"/>
              <a:gd name="connsiteX3" fmla="*/ 1167493 w 1167493"/>
              <a:gd name="connsiteY3" fmla="*/ 720385 h 2272167"/>
              <a:gd name="connsiteX4" fmla="*/ 1167493 w 1167493"/>
              <a:gd name="connsiteY4" fmla="*/ 2272167 h 2272167"/>
              <a:gd name="connsiteX5" fmla="*/ 0 w 1167493"/>
              <a:gd name="connsiteY5" fmla="*/ 2272167 h 2272167"/>
              <a:gd name="connsiteX6" fmla="*/ 0 w 1167493"/>
              <a:gd name="connsiteY6" fmla="*/ 1898074 h 2272167"/>
              <a:gd name="connsiteX7" fmla="*/ 0 w 1167493"/>
              <a:gd name="connsiteY7" fmla="*/ 1271597 h 2272167"/>
              <a:gd name="connsiteX8" fmla="*/ 0 w 1167493"/>
              <a:gd name="connsiteY8" fmla="*/ 1177688 h 2272167"/>
              <a:gd name="connsiteX9" fmla="*/ 1048124 w 1167493"/>
              <a:gd name="connsiteY9" fmla="*/ 6080 h 2272167"/>
              <a:gd name="connsiteX10" fmla="*/ 1167473 w 1167493"/>
              <a:gd name="connsiteY10" fmla="*/ 0 h 2272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67493" h="2272167">
                <a:moveTo>
                  <a:pt x="1167473" y="0"/>
                </a:moveTo>
                <a:lnTo>
                  <a:pt x="1167493" y="0"/>
                </a:lnTo>
                <a:lnTo>
                  <a:pt x="1167493" y="492960"/>
                </a:lnTo>
                <a:lnTo>
                  <a:pt x="1167493" y="720385"/>
                </a:lnTo>
                <a:lnTo>
                  <a:pt x="1167493" y="2272167"/>
                </a:lnTo>
                <a:lnTo>
                  <a:pt x="0" y="2272167"/>
                </a:lnTo>
                <a:lnTo>
                  <a:pt x="0" y="1898074"/>
                </a:lnTo>
                <a:lnTo>
                  <a:pt x="0" y="1271597"/>
                </a:lnTo>
                <a:lnTo>
                  <a:pt x="0" y="1177688"/>
                </a:lnTo>
                <a:cubicBezTo>
                  <a:pt x="0" y="567919"/>
                  <a:pt x="459408" y="66389"/>
                  <a:pt x="1048124" y="6080"/>
                </a:cubicBezTo>
                <a:lnTo>
                  <a:pt x="116747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29164985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meline">
    <p:bg>
      <p:bgPr>
        <a:solidFill>
          <a:schemeClr val="accent1"/>
        </a:solidFill>
        <a:effectLst/>
      </p:bgPr>
    </p:bg>
    <p:spTree>
      <p:nvGrpSpPr>
        <p:cNvPr id="1" name=""/>
        <p:cNvGrpSpPr/>
        <p:nvPr/>
      </p:nvGrpSpPr>
      <p:grpSpPr>
        <a:xfrm>
          <a:off x="0" y="0"/>
          <a:ext cx="0" cy="0"/>
          <a:chOff x="0" y="0"/>
          <a:chExt cx="0" cy="0"/>
        </a:xfrm>
      </p:grpSpPr>
      <p:sp>
        <p:nvSpPr>
          <p:cNvPr id="4" name="Freeform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rot="5400000" flipH="1">
            <a:off x="1"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anchor="b">
            <a:noAutofit/>
          </a:bodyPr>
          <a:lstStyle>
            <a:lvl1pPr>
              <a:defRPr sz="4800" b="1">
                <a:solidFill>
                  <a:schemeClr val="bg1"/>
                </a:solidFill>
                <a:latin typeface="+mj-lt"/>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167493" y="2087561"/>
            <a:ext cx="9779182" cy="3366815"/>
          </a:xfrm>
        </p:spPr>
        <p:txBody>
          <a:bodyPr>
            <a:noAutofit/>
          </a:bodyPr>
          <a:lstStyle>
            <a:lvl1pPr marL="0" indent="0">
              <a:buNone/>
              <a:defRPr>
                <a:solidFill>
                  <a:schemeClr val="bg1"/>
                </a:solidFill>
                <a:latin typeface="+mn-lt"/>
              </a:defRPr>
            </a:lvl1pPr>
            <a:lvl2pPr marL="457200" indent="0">
              <a:buNone/>
              <a:defRPr>
                <a:solidFill>
                  <a:schemeClr val="bg1"/>
                </a:solidFill>
                <a:latin typeface="+mn-lt"/>
              </a:defRPr>
            </a:lvl2pPr>
            <a:lvl3pPr marL="914400" indent="0">
              <a:buNone/>
              <a:defRPr>
                <a:solidFill>
                  <a:schemeClr val="bg1"/>
                </a:solidFill>
                <a:latin typeface="+mn-lt"/>
              </a:defRPr>
            </a:lvl3pPr>
            <a:lvl4pPr marL="1371600" indent="0">
              <a:buNone/>
              <a:defRPr>
                <a:solidFill>
                  <a:schemeClr val="bg1"/>
                </a:solidFill>
                <a:latin typeface="+mn-lt"/>
              </a:defRPr>
            </a:lvl4pPr>
            <a:lvl5pPr marL="1828800" indent="0">
              <a:buNone/>
              <a:defRPr>
                <a:solidFill>
                  <a:schemeClr val="bg1"/>
                </a:solidFill>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01018"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fld id="{AE46C21D-EBB5-4F3D-B06D-166777189317}" type="datetime1">
              <a:rPr lang="en-US" smtClean="0"/>
              <a:t>2/1/2024</a:t>
            </a:fld>
            <a:endParaRPr lang="en-US" dirty="0"/>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2"/>
                </a:solidFill>
                <a:latin typeface="+mn-lt"/>
              </a:defRPr>
            </a:lvl1pPr>
          </a:lstStyle>
          <a:p>
            <a:r>
              <a:rPr lang="en-US" dirty="0"/>
              <a:t>PRESENTATION TITLE</a:t>
            </a:r>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569275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2 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anchor="b">
            <a:noAutofit/>
          </a:bodyPr>
          <a:lstStyle>
            <a:lvl1pPr>
              <a:defRPr sz="4800" b="1">
                <a:latin typeface="+mj-lt"/>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167493" y="2528203"/>
            <a:ext cx="4663440" cy="2828613"/>
          </a:xfrm>
        </p:spPr>
        <p:txBody>
          <a:bodyPr>
            <a:noAutofit/>
          </a:bodyPr>
          <a:lstStyle>
            <a:lvl1pPr marL="0" indent="0">
              <a:buNone/>
              <a:defRPr sz="2000">
                <a:latin typeface="+mn-lt"/>
              </a:defRPr>
            </a:lvl1pPr>
            <a:lvl2pPr marL="457200" indent="0">
              <a:buNone/>
              <a:defRPr sz="1800">
                <a:latin typeface="+mn-lt"/>
              </a:defRPr>
            </a:lvl2pPr>
            <a:lvl3pPr marL="914400" indent="0">
              <a:buNone/>
              <a:defRPr sz="1600">
                <a:latin typeface="+mn-lt"/>
              </a:defRPr>
            </a:lvl3pPr>
            <a:lvl4pPr marL="1371600" indent="0">
              <a:buNone/>
              <a:defRPr sz="1400">
                <a:latin typeface="+mn-lt"/>
              </a:defRPr>
            </a:lvl4pPr>
            <a:lvl5pPr marL="1828800" indent="0">
              <a:buNone/>
              <a:defRPr sz="14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reeform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 name="Freeform 5">
            <a:extLst>
              <a:ext uri="{FF2B5EF4-FFF2-40B4-BE49-F238E27FC236}">
                <a16:creationId xmlns:a16="http://schemas.microsoft.com/office/drawing/2014/main" id="{D11C9832-A021-954E-A34F-2988D1189AE9}"/>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9" name="Group 8">
            <a:extLst>
              <a:ext uri="{FF2B5EF4-FFF2-40B4-BE49-F238E27FC236}">
                <a16:creationId xmlns:a16="http://schemas.microsoft.com/office/drawing/2014/main" id="{9861BC34-DFBF-2D4F-B463-FCFBC08391FF}"/>
              </a:ext>
            </a:extLst>
          </p:cNvPr>
          <p:cNvGrpSpPr/>
          <p:nvPr userDrawn="1"/>
        </p:nvGrpSpPr>
        <p:grpSpPr>
          <a:xfrm>
            <a:off x="8082092" y="5590903"/>
            <a:ext cx="1572380" cy="1267097"/>
            <a:chOff x="7413403" y="4976359"/>
            <a:chExt cx="2334986" cy="1881641"/>
          </a:xfrm>
        </p:grpSpPr>
        <p:sp>
          <p:nvSpPr>
            <p:cNvPr id="7" name="Freeform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8" name="Freeform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fld id="{1DFFEA26-EB1D-498C-95CD-1ECE586790AA}" type="datetime1">
              <a:rPr lang="en-US" smtClean="0"/>
              <a:t>2/1/2024</a:t>
            </a:fld>
            <a:endParaRPr lang="en-US" dirty="0"/>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r>
              <a:rPr lang="en-US" dirty="0"/>
              <a:t>PRESENTATION TITLE</a:t>
            </a:r>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
        <p:nvSpPr>
          <p:cNvPr id="13" name="Content Placeholder 2">
            <a:extLst>
              <a:ext uri="{FF2B5EF4-FFF2-40B4-BE49-F238E27FC236}">
                <a16:creationId xmlns:a16="http://schemas.microsoft.com/office/drawing/2014/main" id="{94CA559C-3355-DE44-ACF9-BDB6083C4225}"/>
              </a:ext>
            </a:extLst>
          </p:cNvPr>
          <p:cNvSpPr>
            <a:spLocks noGrp="1"/>
          </p:cNvSpPr>
          <p:nvPr>
            <p:ph idx="10"/>
          </p:nvPr>
        </p:nvSpPr>
        <p:spPr>
          <a:xfrm>
            <a:off x="6283235" y="2528203"/>
            <a:ext cx="4663440" cy="2828613"/>
          </a:xfrm>
        </p:spPr>
        <p:txBody>
          <a:bodyPr>
            <a:noAutofit/>
          </a:bodyPr>
          <a:lstStyle>
            <a:lvl1pPr marL="0" indent="0">
              <a:buNone/>
              <a:defRPr sz="2000">
                <a:latin typeface="+mn-lt"/>
              </a:defRPr>
            </a:lvl1pPr>
            <a:lvl2pPr marL="457200" indent="0">
              <a:buNone/>
              <a:defRPr sz="1800">
                <a:latin typeface="+mn-lt"/>
              </a:defRPr>
            </a:lvl2pPr>
            <a:lvl3pPr marL="914400" indent="0">
              <a:buNone/>
              <a:defRPr sz="1600">
                <a:latin typeface="+mn-lt"/>
              </a:defRPr>
            </a:lvl3pPr>
            <a:lvl4pPr marL="1371600" indent="0">
              <a:buNone/>
              <a:defRPr sz="1400">
                <a:latin typeface="+mn-lt"/>
              </a:defRPr>
            </a:lvl4pPr>
            <a:lvl5pPr marL="1828800" indent="0">
              <a:buNone/>
              <a:defRPr sz="14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Content Placeholder 2">
            <a:extLst>
              <a:ext uri="{FF2B5EF4-FFF2-40B4-BE49-F238E27FC236}">
                <a16:creationId xmlns:a16="http://schemas.microsoft.com/office/drawing/2014/main" id="{0B33DABA-7BF5-1147-BA5E-63B92F220E51}"/>
              </a:ext>
            </a:extLst>
          </p:cNvPr>
          <p:cNvSpPr>
            <a:spLocks noGrp="1"/>
          </p:cNvSpPr>
          <p:nvPr>
            <p:ph idx="11"/>
          </p:nvPr>
        </p:nvSpPr>
        <p:spPr>
          <a:xfrm>
            <a:off x="1167493" y="2005689"/>
            <a:ext cx="4663440" cy="522514"/>
          </a:xfrm>
        </p:spPr>
        <p:txBody>
          <a:bodyPr>
            <a:noAutofit/>
          </a:bodyPr>
          <a:lstStyle>
            <a:lvl1pPr marL="0" indent="0">
              <a:buNone/>
              <a:defRPr sz="2400" b="1">
                <a:latin typeface="+mj-lt"/>
              </a:defRPr>
            </a:lvl1pPr>
            <a:lvl2pPr marL="457200" indent="0">
              <a:buNone/>
              <a:defRPr sz="2000" b="1">
                <a:latin typeface="+mj-lt"/>
              </a:defRPr>
            </a:lvl2pPr>
            <a:lvl3pPr marL="914400" indent="0">
              <a:buNone/>
              <a:defRPr sz="1800" b="1">
                <a:latin typeface="+mj-lt"/>
              </a:defRPr>
            </a:lvl3pPr>
            <a:lvl4pPr marL="1371600" indent="0">
              <a:buNone/>
              <a:defRPr sz="1600" b="1">
                <a:latin typeface="+mj-lt"/>
              </a:defRPr>
            </a:lvl4pPr>
            <a:lvl5pPr marL="1828800" indent="0">
              <a:buNone/>
              <a:defRPr sz="1600" b="1">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Content Placeholder 2">
            <a:extLst>
              <a:ext uri="{FF2B5EF4-FFF2-40B4-BE49-F238E27FC236}">
                <a16:creationId xmlns:a16="http://schemas.microsoft.com/office/drawing/2014/main" id="{1B05BEE9-8BC0-EC44-B913-DB6426DF2EA7}"/>
              </a:ext>
            </a:extLst>
          </p:cNvPr>
          <p:cNvSpPr>
            <a:spLocks noGrp="1"/>
          </p:cNvSpPr>
          <p:nvPr>
            <p:ph idx="12"/>
          </p:nvPr>
        </p:nvSpPr>
        <p:spPr>
          <a:xfrm>
            <a:off x="6283235" y="2005689"/>
            <a:ext cx="4663440" cy="522514"/>
          </a:xfrm>
        </p:spPr>
        <p:txBody>
          <a:bodyPr>
            <a:noAutofit/>
          </a:bodyPr>
          <a:lstStyle>
            <a:lvl1pPr marL="0" indent="0">
              <a:buNone/>
              <a:defRPr sz="2400" b="1">
                <a:latin typeface="+mj-lt"/>
              </a:defRPr>
            </a:lvl1pPr>
            <a:lvl2pPr marL="457200" indent="0">
              <a:buNone/>
              <a:defRPr sz="2000" b="1">
                <a:latin typeface="+mj-lt"/>
              </a:defRPr>
            </a:lvl2pPr>
            <a:lvl3pPr marL="914400" indent="0">
              <a:buNone/>
              <a:defRPr sz="1800" b="1">
                <a:latin typeface="+mj-lt"/>
              </a:defRPr>
            </a:lvl3pPr>
            <a:lvl4pPr marL="1371600" indent="0">
              <a:buNone/>
              <a:defRPr sz="1600" b="1">
                <a:latin typeface="+mj-lt"/>
              </a:defRPr>
            </a:lvl4pPr>
            <a:lvl5pPr marL="1828800" indent="0">
              <a:buNone/>
              <a:defRPr sz="1600" b="1">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1319127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3 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anchor="b">
            <a:noAutofit/>
          </a:bodyPr>
          <a:lstStyle>
            <a:lvl1pPr>
              <a:defRPr sz="4800" b="1">
                <a:latin typeface="+mj-lt"/>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167491" y="2526318"/>
            <a:ext cx="3218688" cy="2828613"/>
          </a:xfrm>
        </p:spPr>
        <p:txBody>
          <a:bodyPr>
            <a:noAutofit/>
          </a:bodyPr>
          <a:lstStyle>
            <a:lvl1pPr marL="0" indent="0">
              <a:buNone/>
              <a:defRPr sz="2000">
                <a:latin typeface="+mn-lt"/>
              </a:defRPr>
            </a:lvl1pPr>
            <a:lvl2pPr marL="457200" indent="0">
              <a:buNone/>
              <a:defRPr sz="1800">
                <a:latin typeface="+mn-lt"/>
              </a:defRPr>
            </a:lvl2pPr>
            <a:lvl3pPr marL="914400" indent="0">
              <a:buNone/>
              <a:defRPr sz="1600">
                <a:latin typeface="+mn-lt"/>
              </a:defRPr>
            </a:lvl3pPr>
            <a:lvl4pPr marL="1371600" indent="0">
              <a:buNone/>
              <a:defRPr sz="1400">
                <a:latin typeface="+mn-lt"/>
              </a:defRPr>
            </a:lvl4pPr>
            <a:lvl5pPr marL="1828800" indent="0">
              <a:buNone/>
              <a:defRPr sz="14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reeform 3">
            <a:extLst>
              <a:ext uri="{FF2B5EF4-FFF2-40B4-BE49-F238E27FC236}">
                <a16:creationId xmlns:a16="http://schemas.microsoft.com/office/drawing/2014/main" id="{6A7F6A3F-E1DD-A246-9A6D-5F9B18BA2588}"/>
              </a:ext>
            </a:extLst>
          </p:cNvPr>
          <p:cNvSpPr/>
          <p:nvPr userDrawn="1"/>
        </p:nvSpPr>
        <p:spPr>
          <a:xfrm rot="5400000">
            <a:off x="8580896" y="0"/>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a:off x="-2364"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6" name="Freeform 5">
            <a:extLst>
              <a:ext uri="{FF2B5EF4-FFF2-40B4-BE49-F238E27FC236}">
                <a16:creationId xmlns:a16="http://schemas.microsoft.com/office/drawing/2014/main" id="{D11C9832-A021-954E-A34F-2988D1189AE9}"/>
              </a:ext>
            </a:extLst>
          </p:cNvPr>
          <p:cNvSpPr/>
          <p:nvPr userDrawn="1"/>
        </p:nvSpPr>
        <p:spPr>
          <a:xfrm rot="5400000" flipH="1">
            <a:off x="11258144" y="5924144"/>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nvGrpSpPr>
          <p:cNvPr id="9" name="Group 8">
            <a:extLst>
              <a:ext uri="{FF2B5EF4-FFF2-40B4-BE49-F238E27FC236}">
                <a16:creationId xmlns:a16="http://schemas.microsoft.com/office/drawing/2014/main" id="{9861BC34-DFBF-2D4F-B463-FCFBC08391FF}"/>
              </a:ext>
            </a:extLst>
          </p:cNvPr>
          <p:cNvGrpSpPr/>
          <p:nvPr userDrawn="1"/>
        </p:nvGrpSpPr>
        <p:grpSpPr>
          <a:xfrm>
            <a:off x="2587417" y="5590903"/>
            <a:ext cx="1572380" cy="1267097"/>
            <a:chOff x="7413403" y="4976359"/>
            <a:chExt cx="2334986" cy="1881641"/>
          </a:xfrm>
        </p:grpSpPr>
        <p:sp>
          <p:nvSpPr>
            <p:cNvPr id="7" name="Freeform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8" name="Freeform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67114" cy="365125"/>
          </a:xfrm>
          <a:prstGeom prst="rect">
            <a:avLst/>
          </a:prstGeom>
        </p:spPr>
        <p:txBody>
          <a:bodyPr vert="horz" lIns="91440" tIns="45720" rIns="91440" bIns="45720" rtlCol="0" anchor="ctr">
            <a:noAutofit/>
          </a:bodyPr>
          <a:lstStyle>
            <a:lvl1pPr algn="l">
              <a:defRPr sz="1200">
                <a:solidFill>
                  <a:schemeClr val="accent2"/>
                </a:solidFill>
                <a:latin typeface="+mn-lt"/>
              </a:defRPr>
            </a:lvl1pPr>
          </a:lstStyle>
          <a:p>
            <a:fld id="{539842EE-D56F-4F18-94E7-094CEF23F906}" type="datetime1">
              <a:rPr lang="en-US" smtClean="0"/>
              <a:t>2/1/2024</a:t>
            </a:fld>
            <a:endParaRPr lang="en-US" dirty="0"/>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r>
              <a:rPr lang="en-US" dirty="0"/>
              <a:t>PRESENTATION TITLE</a:t>
            </a:r>
          </a:p>
        </p:txBody>
      </p:sp>
      <p:sp>
        <p:nvSpPr>
          <p:cNvPr id="13" name="Content Placeholder 2">
            <a:extLst>
              <a:ext uri="{FF2B5EF4-FFF2-40B4-BE49-F238E27FC236}">
                <a16:creationId xmlns:a16="http://schemas.microsoft.com/office/drawing/2014/main" id="{94CA559C-3355-DE44-ACF9-BDB6083C4225}"/>
              </a:ext>
            </a:extLst>
          </p:cNvPr>
          <p:cNvSpPr>
            <a:spLocks noGrp="1"/>
          </p:cNvSpPr>
          <p:nvPr>
            <p:ph idx="10"/>
          </p:nvPr>
        </p:nvSpPr>
        <p:spPr>
          <a:xfrm>
            <a:off x="4683787" y="2526318"/>
            <a:ext cx="3173279" cy="2828613"/>
          </a:xfrm>
        </p:spPr>
        <p:txBody>
          <a:bodyPr>
            <a:noAutofit/>
          </a:bodyPr>
          <a:lstStyle>
            <a:lvl1pPr marL="0" indent="0">
              <a:buNone/>
              <a:defRPr sz="2000">
                <a:latin typeface="+mn-lt"/>
              </a:defRPr>
            </a:lvl1pPr>
            <a:lvl2pPr marL="457200" indent="0">
              <a:buNone/>
              <a:defRPr sz="1800">
                <a:latin typeface="+mn-lt"/>
              </a:defRPr>
            </a:lvl2pPr>
            <a:lvl3pPr marL="914400" indent="0">
              <a:buNone/>
              <a:defRPr sz="1600">
                <a:latin typeface="+mn-lt"/>
              </a:defRPr>
            </a:lvl3pPr>
            <a:lvl4pPr marL="1371600" indent="0">
              <a:buNone/>
              <a:defRPr sz="1400">
                <a:latin typeface="+mn-lt"/>
              </a:defRPr>
            </a:lvl4pPr>
            <a:lvl5pPr marL="1828800" indent="0">
              <a:buNone/>
              <a:defRPr sz="14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Content Placeholder 2">
            <a:extLst>
              <a:ext uri="{FF2B5EF4-FFF2-40B4-BE49-F238E27FC236}">
                <a16:creationId xmlns:a16="http://schemas.microsoft.com/office/drawing/2014/main" id="{0B33DABA-7BF5-1147-BA5E-63B92F220E51}"/>
              </a:ext>
            </a:extLst>
          </p:cNvPr>
          <p:cNvSpPr>
            <a:spLocks noGrp="1"/>
          </p:cNvSpPr>
          <p:nvPr>
            <p:ph idx="11"/>
          </p:nvPr>
        </p:nvSpPr>
        <p:spPr>
          <a:xfrm>
            <a:off x="1167493" y="2003804"/>
            <a:ext cx="3173278" cy="522514"/>
          </a:xfrm>
        </p:spPr>
        <p:txBody>
          <a:bodyPr>
            <a:noAutofit/>
          </a:bodyPr>
          <a:lstStyle>
            <a:lvl1pPr marL="0" indent="0">
              <a:buNone/>
              <a:defRPr sz="2400" b="1">
                <a:latin typeface="+mj-lt"/>
              </a:defRPr>
            </a:lvl1pPr>
            <a:lvl2pPr marL="457200" indent="0">
              <a:buNone/>
              <a:defRPr sz="2000" b="1">
                <a:latin typeface="+mj-lt"/>
              </a:defRPr>
            </a:lvl2pPr>
            <a:lvl3pPr marL="914400" indent="0">
              <a:buNone/>
              <a:defRPr sz="1800" b="1">
                <a:latin typeface="+mj-lt"/>
              </a:defRPr>
            </a:lvl3pPr>
            <a:lvl4pPr marL="1371600" indent="0">
              <a:buNone/>
              <a:defRPr sz="1600" b="1">
                <a:latin typeface="+mj-lt"/>
              </a:defRPr>
            </a:lvl4pPr>
            <a:lvl5pPr marL="1828800" indent="0">
              <a:buNone/>
              <a:defRPr sz="1600" b="1">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Content Placeholder 2">
            <a:extLst>
              <a:ext uri="{FF2B5EF4-FFF2-40B4-BE49-F238E27FC236}">
                <a16:creationId xmlns:a16="http://schemas.microsoft.com/office/drawing/2014/main" id="{1B05BEE9-8BC0-EC44-B913-DB6426DF2EA7}"/>
              </a:ext>
            </a:extLst>
          </p:cNvPr>
          <p:cNvSpPr>
            <a:spLocks noGrp="1"/>
          </p:cNvSpPr>
          <p:nvPr>
            <p:ph idx="12"/>
          </p:nvPr>
        </p:nvSpPr>
        <p:spPr>
          <a:xfrm>
            <a:off x="4683788" y="2003804"/>
            <a:ext cx="3173278" cy="522514"/>
          </a:xfrm>
        </p:spPr>
        <p:txBody>
          <a:bodyPr>
            <a:noAutofit/>
          </a:bodyPr>
          <a:lstStyle>
            <a:lvl1pPr marL="0" indent="0">
              <a:buNone/>
              <a:defRPr sz="2400" b="1">
                <a:latin typeface="+mj-lt"/>
              </a:defRPr>
            </a:lvl1pPr>
            <a:lvl2pPr marL="457200" indent="0">
              <a:buNone/>
              <a:defRPr sz="2000" b="1">
                <a:latin typeface="+mj-lt"/>
              </a:defRPr>
            </a:lvl2pPr>
            <a:lvl3pPr marL="914400" indent="0">
              <a:buNone/>
              <a:defRPr sz="1800" b="1">
                <a:latin typeface="+mj-lt"/>
              </a:defRPr>
            </a:lvl3pPr>
            <a:lvl4pPr marL="1371600" indent="0">
              <a:buNone/>
              <a:defRPr sz="1600" b="1">
                <a:latin typeface="+mj-lt"/>
              </a:defRPr>
            </a:lvl4pPr>
            <a:lvl5pPr marL="1828800" indent="0">
              <a:buNone/>
              <a:defRPr sz="1600" b="1">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Content Placeholder 2">
            <a:extLst>
              <a:ext uri="{FF2B5EF4-FFF2-40B4-BE49-F238E27FC236}">
                <a16:creationId xmlns:a16="http://schemas.microsoft.com/office/drawing/2014/main" id="{43D62993-A055-DF4F-9286-4FFE3A5C7FD7}"/>
              </a:ext>
            </a:extLst>
          </p:cNvPr>
          <p:cNvSpPr>
            <a:spLocks noGrp="1"/>
          </p:cNvSpPr>
          <p:nvPr>
            <p:ph idx="13"/>
          </p:nvPr>
        </p:nvSpPr>
        <p:spPr>
          <a:xfrm>
            <a:off x="8200082" y="2526318"/>
            <a:ext cx="3173279" cy="2828613"/>
          </a:xfrm>
        </p:spPr>
        <p:txBody>
          <a:bodyPr>
            <a:noAutofit/>
          </a:bodyPr>
          <a:lstStyle>
            <a:lvl1pPr marL="0" indent="0">
              <a:buNone/>
              <a:defRPr sz="2000">
                <a:latin typeface="+mn-lt"/>
              </a:defRPr>
            </a:lvl1pPr>
            <a:lvl2pPr marL="457200" indent="0">
              <a:buNone/>
              <a:defRPr sz="1800">
                <a:latin typeface="+mn-lt"/>
              </a:defRPr>
            </a:lvl2pPr>
            <a:lvl3pPr marL="914400" indent="0">
              <a:buNone/>
              <a:defRPr sz="1600">
                <a:latin typeface="+mn-lt"/>
              </a:defRPr>
            </a:lvl3pPr>
            <a:lvl4pPr marL="1371600" indent="0">
              <a:buNone/>
              <a:defRPr sz="1400">
                <a:latin typeface="+mn-lt"/>
              </a:defRPr>
            </a:lvl4pPr>
            <a:lvl5pPr marL="1828800" indent="0">
              <a:buNone/>
              <a:defRPr sz="14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Content Placeholder 2">
            <a:extLst>
              <a:ext uri="{FF2B5EF4-FFF2-40B4-BE49-F238E27FC236}">
                <a16:creationId xmlns:a16="http://schemas.microsoft.com/office/drawing/2014/main" id="{A896DA2E-4448-254C-86D1-9E16E63CC6A0}"/>
              </a:ext>
            </a:extLst>
          </p:cNvPr>
          <p:cNvSpPr>
            <a:spLocks noGrp="1"/>
          </p:cNvSpPr>
          <p:nvPr>
            <p:ph idx="14"/>
          </p:nvPr>
        </p:nvSpPr>
        <p:spPr>
          <a:xfrm>
            <a:off x="8200083" y="2003804"/>
            <a:ext cx="3173278" cy="522514"/>
          </a:xfrm>
        </p:spPr>
        <p:txBody>
          <a:bodyPr>
            <a:noAutofit/>
          </a:bodyPr>
          <a:lstStyle>
            <a:lvl1pPr marL="0" indent="0">
              <a:buNone/>
              <a:defRPr sz="2400" b="1">
                <a:latin typeface="+mj-lt"/>
              </a:defRPr>
            </a:lvl1pPr>
            <a:lvl2pPr marL="457200" indent="0">
              <a:buNone/>
              <a:defRPr sz="2000" b="1">
                <a:latin typeface="+mj-lt"/>
              </a:defRPr>
            </a:lvl2pPr>
            <a:lvl3pPr marL="914400" indent="0">
              <a:buNone/>
              <a:defRPr sz="1800" b="1">
                <a:latin typeface="+mj-lt"/>
              </a:defRPr>
            </a:lvl3pPr>
            <a:lvl4pPr marL="1371600" indent="0">
              <a:buNone/>
              <a:defRPr sz="1600" b="1">
                <a:latin typeface="+mj-lt"/>
              </a:defRPr>
            </a:lvl4pPr>
            <a:lvl5pPr marL="1828800" indent="0">
              <a:buNone/>
              <a:defRPr sz="1600" b="1">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7569764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248F2-5264-4601-AA0B-6C092F77F2DD}"/>
              </a:ext>
            </a:extLst>
          </p:cNvPr>
          <p:cNvSpPr>
            <a:spLocks noGrp="1"/>
          </p:cNvSpPr>
          <p:nvPr>
            <p:ph type="ctrTitle"/>
          </p:nvPr>
        </p:nvSpPr>
        <p:spPr>
          <a:xfrm>
            <a:off x="1167494" y="1122363"/>
            <a:ext cx="6220278" cy="2387600"/>
          </a:xfrm>
        </p:spPr>
        <p:txBody>
          <a:bodyPr anchor="b">
            <a:noAutofit/>
          </a:bodyPr>
          <a:lstStyle>
            <a:lvl1pPr algn="l">
              <a:defRPr sz="6000" b="1">
                <a:latin typeface="+mj-lt"/>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p:nvPr>
        </p:nvSpPr>
        <p:spPr>
          <a:xfrm>
            <a:off x="1167493" y="3602038"/>
            <a:ext cx="6220277" cy="2247219"/>
          </a:xfrm>
        </p:spPr>
        <p:txBody>
          <a:bodyPr>
            <a:noAutofit/>
          </a:bodyPr>
          <a:lstStyle>
            <a:lvl1pPr marL="0" indent="0" algn="l">
              <a:buNone/>
              <a:defRPr sz="280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Rectangle 3">
            <a:extLst>
              <a:ext uri="{FF2B5EF4-FFF2-40B4-BE49-F238E27FC236}">
                <a16:creationId xmlns:a16="http://schemas.microsoft.com/office/drawing/2014/main" id="{9AC79249-FDC0-364D-A734-AE1DE1605D28}"/>
              </a:ext>
            </a:extLst>
          </p:cNvPr>
          <p:cNvSpPr/>
          <p:nvPr userDrawn="1"/>
        </p:nvSpPr>
        <p:spPr>
          <a:xfrm>
            <a:off x="8264426" y="0"/>
            <a:ext cx="3927574"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a:extLst>
              <a:ext uri="{FF2B5EF4-FFF2-40B4-BE49-F238E27FC236}">
                <a16:creationId xmlns:a16="http://schemas.microsoft.com/office/drawing/2014/main" id="{F15FBB50-09C8-B64E-AE57-67C5E70810CB}"/>
              </a:ext>
            </a:extLst>
          </p:cNvPr>
          <p:cNvGrpSpPr/>
          <p:nvPr userDrawn="1"/>
        </p:nvGrpSpPr>
        <p:grpSpPr>
          <a:xfrm>
            <a:off x="8264427" y="3685939"/>
            <a:ext cx="3927573" cy="3178856"/>
            <a:chOff x="9857014" y="13834"/>
            <a:chExt cx="2334986" cy="1881641"/>
          </a:xfrm>
        </p:grpSpPr>
        <p:sp>
          <p:nvSpPr>
            <p:cNvPr id="15" name="Freeform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2" name="Freeform 21">
            <a:extLst>
              <a:ext uri="{FF2B5EF4-FFF2-40B4-BE49-F238E27FC236}">
                <a16:creationId xmlns:a16="http://schemas.microsoft.com/office/drawing/2014/main" id="{BC68F289-2744-2F48-893A-3F17911625C8}"/>
              </a:ext>
            </a:extLst>
          </p:cNvPr>
          <p:cNvSpPr/>
          <p:nvPr userDrawn="1"/>
        </p:nvSpPr>
        <p:spPr>
          <a:xfrm>
            <a:off x="0" y="-1"/>
            <a:ext cx="1167493" cy="1167493"/>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 name="Freeform 16">
            <a:extLst>
              <a:ext uri="{FF2B5EF4-FFF2-40B4-BE49-F238E27FC236}">
                <a16:creationId xmlns:a16="http://schemas.microsoft.com/office/drawing/2014/main" id="{39563C76-BC00-DE47-88F5-C24D3CE3325A}"/>
              </a:ext>
            </a:extLst>
          </p:cNvPr>
          <p:cNvSpPr/>
          <p:nvPr userDrawn="1"/>
        </p:nvSpPr>
        <p:spPr>
          <a:xfrm>
            <a:off x="10228214" y="-1"/>
            <a:ext cx="1963787" cy="3178856"/>
          </a:xfrm>
          <a:custGeom>
            <a:avLst/>
            <a:gdLst>
              <a:gd name="connsiteX0" fmla="*/ 0 w 1963787"/>
              <a:gd name="connsiteY0" fmla="*/ 0 h 3178856"/>
              <a:gd name="connsiteX1" fmla="*/ 1963787 w 1963787"/>
              <a:gd name="connsiteY1" fmla="*/ 0 h 3178856"/>
              <a:gd name="connsiteX2" fmla="*/ 1963787 w 1963787"/>
              <a:gd name="connsiteY2" fmla="*/ 1967129 h 3178856"/>
              <a:gd name="connsiteX3" fmla="*/ 1963787 w 1963787"/>
              <a:gd name="connsiteY3" fmla="*/ 2349671 h 3178856"/>
              <a:gd name="connsiteX4" fmla="*/ 1963787 w 1963787"/>
              <a:gd name="connsiteY4" fmla="*/ 3178856 h 3178856"/>
              <a:gd name="connsiteX5" fmla="*/ 1963753 w 1963787"/>
              <a:gd name="connsiteY5" fmla="*/ 3178856 h 3178856"/>
              <a:gd name="connsiteX6" fmla="*/ 1763002 w 1963787"/>
              <a:gd name="connsiteY6" fmla="*/ 3168629 h 3178856"/>
              <a:gd name="connsiteX7" fmla="*/ 0 w 1963787"/>
              <a:gd name="connsiteY7" fmla="*/ 1197921 h 3178856"/>
              <a:gd name="connsiteX8" fmla="*/ 0 w 1963787"/>
              <a:gd name="connsiteY8" fmla="*/ 1039961 h 3178856"/>
              <a:gd name="connsiteX9" fmla="*/ 0 w 1963787"/>
              <a:gd name="connsiteY9" fmla="*/ 0 h 3178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63787" h="3178856">
                <a:moveTo>
                  <a:pt x="0" y="0"/>
                </a:moveTo>
                <a:lnTo>
                  <a:pt x="1963787" y="0"/>
                </a:lnTo>
                <a:lnTo>
                  <a:pt x="1963787" y="1967129"/>
                </a:lnTo>
                <a:lnTo>
                  <a:pt x="1963787" y="2349671"/>
                </a:lnTo>
                <a:lnTo>
                  <a:pt x="1963787" y="3178856"/>
                </a:lnTo>
                <a:lnTo>
                  <a:pt x="1963753" y="3178856"/>
                </a:lnTo>
                <a:lnTo>
                  <a:pt x="1763002" y="3168629"/>
                </a:lnTo>
                <a:cubicBezTo>
                  <a:pt x="772749" y="3067186"/>
                  <a:pt x="0" y="2223585"/>
                  <a:pt x="0" y="1197921"/>
                </a:cubicBezTo>
                <a:lnTo>
                  <a:pt x="0" y="1039961"/>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25447069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anchor="b">
            <a:noAutofit/>
          </a:bodyPr>
          <a:lstStyle>
            <a:lvl1pPr>
              <a:defRPr sz="4800" b="1">
                <a:latin typeface="+mj-lt"/>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167493" y="2017467"/>
            <a:ext cx="9779182" cy="3366815"/>
          </a:xfrm>
        </p:spPr>
        <p:txBody>
          <a:bodyPr>
            <a:noAutofit/>
          </a:bodyPr>
          <a:lstStyle>
            <a:lvl1pPr marL="0" indent="0">
              <a:buNone/>
              <a:defRPr>
                <a:latin typeface="+mn-lt"/>
              </a:defRPr>
            </a:lvl1pPr>
            <a:lvl2pPr marL="457200" indent="0">
              <a:buNone/>
              <a:defRPr>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reeform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6" name="Freeform 5">
            <a:extLst>
              <a:ext uri="{FF2B5EF4-FFF2-40B4-BE49-F238E27FC236}">
                <a16:creationId xmlns:a16="http://schemas.microsoft.com/office/drawing/2014/main" id="{D11C9832-A021-954E-A34F-2988D1189AE9}"/>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9" name="Group 8">
            <a:extLst>
              <a:ext uri="{FF2B5EF4-FFF2-40B4-BE49-F238E27FC236}">
                <a16:creationId xmlns:a16="http://schemas.microsoft.com/office/drawing/2014/main" id="{9861BC34-DFBF-2D4F-B463-FCFBC08391FF}"/>
              </a:ext>
            </a:extLst>
          </p:cNvPr>
          <p:cNvGrpSpPr/>
          <p:nvPr userDrawn="1"/>
        </p:nvGrpSpPr>
        <p:grpSpPr>
          <a:xfrm>
            <a:off x="8082092" y="5590903"/>
            <a:ext cx="1572380" cy="1267097"/>
            <a:chOff x="7413403" y="4976359"/>
            <a:chExt cx="2334986" cy="1881641"/>
          </a:xfrm>
        </p:grpSpPr>
        <p:sp>
          <p:nvSpPr>
            <p:cNvPr id="7" name="Freeform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8" name="Freeform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fld id="{45B08281-154C-4FEF-A6DF-18BA3AC0F374}" type="datetime1">
              <a:rPr lang="en-US" smtClean="0"/>
              <a:t>2/1/2024</a:t>
            </a:fld>
            <a:endParaRPr lang="en-US" dirty="0"/>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r>
              <a:rPr lang="en-US" dirty="0"/>
              <a:t>PRESENTATION TITLE</a:t>
            </a:r>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7822712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bg>
      <p:bgPr>
        <a:solidFill>
          <a:schemeClr val="accent2"/>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A62587F-7496-384A-AF40-18FC8CF0709D}"/>
              </a:ext>
            </a:extLst>
          </p:cNvPr>
          <p:cNvSpPr/>
          <p:nvPr userDrawn="1"/>
        </p:nvSpPr>
        <p:spPr>
          <a:xfrm>
            <a:off x="0" y="2286002"/>
            <a:ext cx="12208822" cy="457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11">
            <a:extLst>
              <a:ext uri="{FF2B5EF4-FFF2-40B4-BE49-F238E27FC236}">
                <a16:creationId xmlns:a16="http://schemas.microsoft.com/office/drawing/2014/main" id="{84DB028B-A475-224B-B675-A15A56CAD0BF}"/>
              </a:ext>
            </a:extLst>
          </p:cNvPr>
          <p:cNvSpPr/>
          <p:nvPr userDrawn="1"/>
        </p:nvSpPr>
        <p:spPr>
          <a:xfrm flipH="1">
            <a:off x="8597718"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13">
            <a:extLst>
              <a:ext uri="{FF2B5EF4-FFF2-40B4-BE49-F238E27FC236}">
                <a16:creationId xmlns:a16="http://schemas.microsoft.com/office/drawing/2014/main" id="{61C34955-105B-4D4D-B51D-754C5D38A85D}"/>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5" name="Freeform 14">
            <a:extLst>
              <a:ext uri="{FF2B5EF4-FFF2-40B4-BE49-F238E27FC236}">
                <a16:creationId xmlns:a16="http://schemas.microsoft.com/office/drawing/2014/main" id="{2734DEB1-EC02-2E42-9292-4ADD115060A5}"/>
              </a:ext>
            </a:extLst>
          </p:cNvPr>
          <p:cNvSpPr/>
          <p:nvPr userDrawn="1"/>
        </p:nvSpPr>
        <p:spPr>
          <a:xfrm rot="5400000" flipH="1" flipV="1">
            <a:off x="10344100" y="438098"/>
            <a:ext cx="2285999" cy="1409801"/>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3" name="Title 1">
            <a:extLst>
              <a:ext uri="{FF2B5EF4-FFF2-40B4-BE49-F238E27FC236}">
                <a16:creationId xmlns:a16="http://schemas.microsoft.com/office/drawing/2014/main" id="{5E932F0D-7FC3-634B-932C-3625C16C8DE2}"/>
              </a:ext>
            </a:extLst>
          </p:cNvPr>
          <p:cNvSpPr>
            <a:spLocks noGrp="1"/>
          </p:cNvSpPr>
          <p:nvPr>
            <p:ph type="title"/>
          </p:nvPr>
        </p:nvSpPr>
        <p:spPr>
          <a:xfrm>
            <a:off x="1167492" y="381000"/>
            <a:ext cx="9779183" cy="1325563"/>
          </a:xfrm>
        </p:spPr>
        <p:txBody>
          <a:bodyPr anchor="b">
            <a:noAutofit/>
          </a:bodyPr>
          <a:lstStyle>
            <a:lvl1pPr>
              <a:defRPr sz="4800" b="1">
                <a:latin typeface="+mj-lt"/>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E65DE34-CDB7-41F7-A95A-592B99558C69}"/>
              </a:ext>
            </a:extLst>
          </p:cNvPr>
          <p:cNvSpPr>
            <a:spLocks noGrp="1"/>
          </p:cNvSpPr>
          <p:nvPr>
            <p:ph type="body" idx="1"/>
          </p:nvPr>
        </p:nvSpPr>
        <p:spPr>
          <a:xfrm>
            <a:off x="1167492" y="2653167"/>
            <a:ext cx="9779183" cy="3436483"/>
          </a:xfrm>
        </p:spPr>
        <p:txBody>
          <a:bodyPr>
            <a:noAutofit/>
          </a:bodyPr>
          <a:lstStyle>
            <a:lvl1pPr marL="0" indent="0">
              <a:lnSpc>
                <a:spcPct val="150000"/>
              </a:lnSpc>
              <a:buNone/>
              <a:defRPr sz="2400">
                <a:solidFill>
                  <a:schemeClr val="bg1"/>
                </a:solidFill>
                <a:latin typeface="+mn-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E95D4F5-F69B-42F6-8A9D-330F696E144B}"/>
              </a:ext>
            </a:extLst>
          </p:cNvPr>
          <p:cNvSpPr>
            <a:spLocks noGrp="1"/>
          </p:cNvSpPr>
          <p:nvPr>
            <p:ph type="dt" sz="half" idx="10"/>
          </p:nvPr>
        </p:nvSpPr>
        <p:spPr/>
        <p:txBody>
          <a:bodyPr>
            <a:noAutofit/>
          </a:bodyPr>
          <a:lstStyle>
            <a:lvl1pPr>
              <a:defRPr>
                <a:solidFill>
                  <a:schemeClr val="accent2"/>
                </a:solidFill>
                <a:latin typeface="+mn-lt"/>
              </a:defRPr>
            </a:lvl1pPr>
          </a:lstStyle>
          <a:p>
            <a:fld id="{04D857D4-BD7E-4A06-844B-AAD504F1114F}" type="datetime1">
              <a:rPr lang="en-US" smtClean="0"/>
              <a:t>2/1/2024</a:t>
            </a:fld>
            <a:endParaRPr lang="en-US" dirty="0"/>
          </a:p>
        </p:txBody>
      </p:sp>
      <p:sp>
        <p:nvSpPr>
          <p:cNvPr id="5" name="Footer Placeholder 4">
            <a:extLst>
              <a:ext uri="{FF2B5EF4-FFF2-40B4-BE49-F238E27FC236}">
                <a16:creationId xmlns:a16="http://schemas.microsoft.com/office/drawing/2014/main" id="{FA79A23A-2238-4904-8692-9F2DAE8B8FC9}"/>
              </a:ext>
            </a:extLst>
          </p:cNvPr>
          <p:cNvSpPr>
            <a:spLocks noGrp="1"/>
          </p:cNvSpPr>
          <p:nvPr>
            <p:ph type="ftr" sz="quarter" idx="11"/>
          </p:nvPr>
        </p:nvSpPr>
        <p:spPr/>
        <p:txBody>
          <a:bodyPr>
            <a:noAutofit/>
          </a:bodyPr>
          <a:lstStyle>
            <a:lvl1pPr>
              <a:defRPr>
                <a:solidFill>
                  <a:schemeClr val="accent2"/>
                </a:solidFill>
                <a:latin typeface="+mn-lt"/>
              </a:defRPr>
            </a:lvl1pPr>
          </a:lstStyle>
          <a:p>
            <a:r>
              <a:rPr lang="en-US" dirty="0"/>
              <a:t>PRESENTATION TITLE</a:t>
            </a:r>
          </a:p>
        </p:txBody>
      </p:sp>
      <p:sp>
        <p:nvSpPr>
          <p:cNvPr id="6" name="Slide Number Placeholder 5">
            <a:extLst>
              <a:ext uri="{FF2B5EF4-FFF2-40B4-BE49-F238E27FC236}">
                <a16:creationId xmlns:a16="http://schemas.microsoft.com/office/drawing/2014/main" id="{DB69FC35-DDC8-45FB-8ACB-21C15F57C1F1}"/>
              </a:ext>
            </a:extLst>
          </p:cNvPr>
          <p:cNvSpPr>
            <a:spLocks noGrp="1"/>
          </p:cNvSpPr>
          <p:nvPr>
            <p:ph type="sldNum" sz="quarter" idx="12"/>
          </p:nvPr>
        </p:nvSpPr>
        <p:spPr>
          <a:xfrm>
            <a:off x="10206318" y="6356350"/>
            <a:ext cx="1604682" cy="365125"/>
          </a:xfrm>
        </p:spPr>
        <p:txBody>
          <a:bodyPr>
            <a:noAutofit/>
          </a:bodyPr>
          <a:lstStyle>
            <a:lvl1pPr>
              <a:defRPr>
                <a:solidFill>
                  <a:schemeClr val="accent3"/>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802635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Section title">
    <p:spTree>
      <p:nvGrpSpPr>
        <p:cNvPr id="1" name=""/>
        <p:cNvGrpSpPr/>
        <p:nvPr/>
      </p:nvGrpSpPr>
      <p:grpSpPr>
        <a:xfrm>
          <a:off x="0" y="0"/>
          <a:ext cx="0" cy="0"/>
          <a:chOff x="0" y="0"/>
          <a:chExt cx="0" cy="0"/>
        </a:xfrm>
      </p:grpSpPr>
      <p:sp>
        <p:nvSpPr>
          <p:cNvPr id="23" name="Freeform 22">
            <a:extLst>
              <a:ext uri="{FF2B5EF4-FFF2-40B4-BE49-F238E27FC236}">
                <a16:creationId xmlns:a16="http://schemas.microsoft.com/office/drawing/2014/main" id="{067EACEC-C2DD-EA42-8504-176673AD1F20}"/>
              </a:ext>
            </a:extLst>
          </p:cNvPr>
          <p:cNvSpPr/>
          <p:nvPr userDrawn="1"/>
        </p:nvSpPr>
        <p:spPr>
          <a:xfrm>
            <a:off x="0" y="0"/>
            <a:ext cx="8025490" cy="6858000"/>
          </a:xfrm>
          <a:custGeom>
            <a:avLst/>
            <a:gdLst>
              <a:gd name="connsiteX0" fmla="*/ 0 w 8025490"/>
              <a:gd name="connsiteY0" fmla="*/ 0 h 6858000"/>
              <a:gd name="connsiteX1" fmla="*/ 4596490 w 8025490"/>
              <a:gd name="connsiteY1" fmla="*/ 0 h 6858000"/>
              <a:gd name="connsiteX2" fmla="*/ 8025490 w 8025490"/>
              <a:gd name="connsiteY2" fmla="*/ 3429000 h 6858000"/>
              <a:gd name="connsiteX3" fmla="*/ 4596490 w 8025490"/>
              <a:gd name="connsiteY3" fmla="*/ 6858000 h 6858000"/>
              <a:gd name="connsiteX4" fmla="*/ 0 w 8025490"/>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25490" h="6858000">
                <a:moveTo>
                  <a:pt x="0" y="0"/>
                </a:moveTo>
                <a:lnTo>
                  <a:pt x="4596490" y="0"/>
                </a:lnTo>
                <a:cubicBezTo>
                  <a:pt x="6490274" y="0"/>
                  <a:pt x="8025490" y="1535216"/>
                  <a:pt x="8025490" y="3429000"/>
                </a:cubicBezTo>
                <a:cubicBezTo>
                  <a:pt x="8025490" y="5322784"/>
                  <a:pt x="6490274" y="6858000"/>
                  <a:pt x="4596490" y="6858000"/>
                </a:cubicBezTo>
                <a:lnTo>
                  <a:pt x="0" y="68580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494248F2-5264-4601-AA0B-6C092F77F2DD}"/>
              </a:ext>
            </a:extLst>
          </p:cNvPr>
          <p:cNvSpPr>
            <a:spLocks noGrp="1"/>
          </p:cNvSpPr>
          <p:nvPr>
            <p:ph type="ctrTitle"/>
          </p:nvPr>
        </p:nvSpPr>
        <p:spPr>
          <a:xfrm>
            <a:off x="1167494" y="1059400"/>
            <a:ext cx="6245912" cy="2387600"/>
          </a:xfrm>
        </p:spPr>
        <p:txBody>
          <a:bodyPr anchor="b">
            <a:noAutofit/>
          </a:bodyPr>
          <a:lstStyle>
            <a:lvl1pPr algn="l">
              <a:defRPr sz="6000" b="1">
                <a:solidFill>
                  <a:schemeClr val="bg1"/>
                </a:solidFill>
                <a:latin typeface="+mj-lt"/>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p:nvPr>
        </p:nvSpPr>
        <p:spPr>
          <a:xfrm>
            <a:off x="1167494" y="3539075"/>
            <a:ext cx="6245912" cy="1406101"/>
          </a:xfrm>
        </p:spPr>
        <p:txBody>
          <a:bodyPr>
            <a:noAutofit/>
          </a:bodyPr>
          <a:lstStyle>
            <a:lvl1pPr marL="0" indent="0" algn="l">
              <a:buNone/>
              <a:defRPr sz="320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grpSp>
        <p:nvGrpSpPr>
          <p:cNvPr id="6" name="Group 5">
            <a:extLst>
              <a:ext uri="{FF2B5EF4-FFF2-40B4-BE49-F238E27FC236}">
                <a16:creationId xmlns:a16="http://schemas.microsoft.com/office/drawing/2014/main" id="{89843C7E-5704-7A46-8974-F3BFA42E7310}"/>
              </a:ext>
            </a:extLst>
          </p:cNvPr>
          <p:cNvGrpSpPr/>
          <p:nvPr userDrawn="1"/>
        </p:nvGrpSpPr>
        <p:grpSpPr>
          <a:xfrm rot="16200000">
            <a:off x="8286528" y="2207195"/>
            <a:ext cx="3032351" cy="2443610"/>
            <a:chOff x="9857014" y="13834"/>
            <a:chExt cx="2334986" cy="1881641"/>
          </a:xfrm>
        </p:grpSpPr>
        <p:sp>
          <p:nvSpPr>
            <p:cNvPr id="15" name="Freeform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17" name="Freeform 16">
            <a:extLst>
              <a:ext uri="{FF2B5EF4-FFF2-40B4-BE49-F238E27FC236}">
                <a16:creationId xmlns:a16="http://schemas.microsoft.com/office/drawing/2014/main" id="{0B179973-08D2-EF40-B516-35E75E906394}"/>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Freeform 17">
            <a:extLst>
              <a:ext uri="{FF2B5EF4-FFF2-40B4-BE49-F238E27FC236}">
                <a16:creationId xmlns:a16="http://schemas.microsoft.com/office/drawing/2014/main" id="{6C811FF3-E48A-194D-8022-65F8C3A17449}"/>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986529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Graph">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anchor="b">
            <a:noAutofit/>
          </a:bodyPr>
          <a:lstStyle>
            <a:lvl1pPr>
              <a:defRPr sz="4800" b="1">
                <a:latin typeface="+mj-lt"/>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167493" y="2087561"/>
            <a:ext cx="9779182" cy="3366815"/>
          </a:xfrm>
        </p:spPr>
        <p:txBody>
          <a:bodyPr>
            <a:noAutofit/>
          </a:bodyPr>
          <a:lstStyle>
            <a:lvl1pPr marL="0" indent="0">
              <a:buNone/>
              <a:defRPr>
                <a:latin typeface="+mn-lt"/>
              </a:defRPr>
            </a:lvl1pPr>
            <a:lvl2pPr marL="457200" indent="0">
              <a:buNone/>
              <a:defRPr>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reeform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rot="5400000" flipH="1">
            <a:off x="1"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01018" cy="365125"/>
          </a:xfrm>
          <a:prstGeom prst="rect">
            <a:avLst/>
          </a:prstGeom>
        </p:spPr>
        <p:txBody>
          <a:bodyPr vert="horz" lIns="91440" tIns="45720" rIns="91440" bIns="45720" rtlCol="0" anchor="ctr">
            <a:noAutofit/>
          </a:bodyPr>
          <a:lstStyle>
            <a:lvl1pPr algn="l">
              <a:defRPr sz="1200">
                <a:solidFill>
                  <a:schemeClr val="accent2"/>
                </a:solidFill>
                <a:latin typeface="+mn-lt"/>
              </a:defRPr>
            </a:lvl1pPr>
          </a:lstStyle>
          <a:p>
            <a:fld id="{916AFA50-87A4-4E99-B112-8C6B1DFB84B2}" type="datetime1">
              <a:rPr lang="en-US" smtClean="0"/>
              <a:t>2/1/2024</a:t>
            </a:fld>
            <a:endParaRPr lang="en-US" dirty="0"/>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r>
              <a:rPr lang="en-US" dirty="0"/>
              <a:t>PRESENTATION TITLE</a:t>
            </a:r>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3"/>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3697818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Chart 2">
    <p:bg>
      <p:bgPr>
        <a:solidFill>
          <a:schemeClr val="accent2"/>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ABA2A58C-57B7-834C-8F5C-3299322411B1}"/>
              </a:ext>
            </a:extLst>
          </p:cNvPr>
          <p:cNvGrpSpPr/>
          <p:nvPr userDrawn="1"/>
        </p:nvGrpSpPr>
        <p:grpSpPr>
          <a:xfrm rot="16200000">
            <a:off x="10772262" y="152641"/>
            <a:ext cx="1572380" cy="1267097"/>
            <a:chOff x="7413403" y="4976359"/>
            <a:chExt cx="2334986" cy="1881641"/>
          </a:xfrm>
        </p:grpSpPr>
        <p:sp>
          <p:nvSpPr>
            <p:cNvPr id="13" name="Freeform 12">
              <a:extLst>
                <a:ext uri="{FF2B5EF4-FFF2-40B4-BE49-F238E27FC236}">
                  <a16:creationId xmlns:a16="http://schemas.microsoft.com/office/drawing/2014/main" id="{801D8067-144A-FE48-AF1E-529B662DCAD3}"/>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13">
              <a:extLst>
                <a:ext uri="{FF2B5EF4-FFF2-40B4-BE49-F238E27FC236}">
                  <a16:creationId xmlns:a16="http://schemas.microsoft.com/office/drawing/2014/main" id="{2ECA7D87-C78C-C140-AA28-C0FB20209045}"/>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anchor="b">
            <a:noAutofit/>
          </a:bodyPr>
          <a:lstStyle>
            <a:lvl1pPr>
              <a:defRPr sz="4800" b="1">
                <a:latin typeface="+mj-lt"/>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167493" y="2087563"/>
            <a:ext cx="9779182" cy="3366813"/>
          </a:xfrm>
        </p:spPr>
        <p:txBody>
          <a:bodyPr>
            <a:noAutofit/>
          </a:bodyPr>
          <a:lstStyle>
            <a:lvl1pPr marL="0" indent="0">
              <a:buNone/>
              <a:defRPr>
                <a:latin typeface="+mn-lt"/>
              </a:defRPr>
            </a:lvl1pPr>
            <a:lvl2pPr marL="457200" indent="0">
              <a:buNone/>
              <a:defRPr>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01018"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fld id="{6B3905CA-BF0F-4A1B-AA0D-85E42F5D5A85}" type="datetime1">
              <a:rPr lang="en-US" smtClean="0"/>
              <a:t>2/1/2024</a:t>
            </a:fld>
            <a:endParaRPr lang="en-US" dirty="0"/>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r>
              <a:rPr lang="en-US" dirty="0"/>
              <a:t>PRESENTATION TITLE</a:t>
            </a:r>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3"/>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31909451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ote">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5ED18-7A07-47F1-8056-CD86B076AFE2}"/>
              </a:ext>
            </a:extLst>
          </p:cNvPr>
          <p:cNvSpPr>
            <a:spLocks noGrp="1"/>
          </p:cNvSpPr>
          <p:nvPr>
            <p:ph type="title"/>
          </p:nvPr>
        </p:nvSpPr>
        <p:spPr>
          <a:xfrm>
            <a:off x="1798721" y="1684338"/>
            <a:ext cx="8594558" cy="2810460"/>
          </a:xfrm>
        </p:spPr>
        <p:txBody>
          <a:bodyPr>
            <a:noAutofit/>
          </a:bodyPr>
          <a:lstStyle>
            <a:lvl1pPr algn="ctr">
              <a:lnSpc>
                <a:spcPct val="100000"/>
              </a:lnSpc>
              <a:defRPr sz="4600">
                <a:solidFill>
                  <a:schemeClr val="bg1"/>
                </a:solidFill>
                <a:latin typeface="+mj-lt"/>
              </a:defRPr>
            </a:lvl1pPr>
          </a:lstStyle>
          <a:p>
            <a:r>
              <a:rPr lang="en-US"/>
              <a:t>Click to edit Master title style</a:t>
            </a:r>
            <a:endParaRPr lang="en-US" dirty="0"/>
          </a:p>
        </p:txBody>
      </p:sp>
      <p:sp>
        <p:nvSpPr>
          <p:cNvPr id="8" name="Text Placeholder 7">
            <a:extLst>
              <a:ext uri="{FF2B5EF4-FFF2-40B4-BE49-F238E27FC236}">
                <a16:creationId xmlns:a16="http://schemas.microsoft.com/office/drawing/2014/main" id="{4C91C146-F9A8-9A4C-9508-8590923B8D9A}"/>
              </a:ext>
            </a:extLst>
          </p:cNvPr>
          <p:cNvSpPr>
            <a:spLocks noGrp="1"/>
          </p:cNvSpPr>
          <p:nvPr>
            <p:ph type="body" sz="quarter" idx="13" hasCustomPrompt="1"/>
          </p:nvPr>
        </p:nvSpPr>
        <p:spPr>
          <a:xfrm>
            <a:off x="381000" y="519405"/>
            <a:ext cx="1364297" cy="1094521"/>
          </a:xfrm>
        </p:spPr>
        <p:txBody>
          <a:bodyPr>
            <a:noAutofit/>
          </a:bodyPr>
          <a:lstStyle>
            <a:lvl1pPr marL="0" indent="0" algn="ctr">
              <a:buNone/>
              <a:defRPr sz="23900" b="1">
                <a:solidFill>
                  <a:schemeClr val="accent1">
                    <a:lumMod val="75000"/>
                  </a:schemeClr>
                </a:solidFill>
                <a:latin typeface="Tenorite" pitchFamily="2" charset="0"/>
              </a:defRPr>
            </a:lvl1pPr>
            <a:lvl2pPr marL="457200" indent="0">
              <a:buNone/>
              <a:defRPr b="1">
                <a:solidFill>
                  <a:schemeClr val="bg1"/>
                </a:solidFill>
                <a:latin typeface="Tenorite" pitchFamily="2" charset="0"/>
              </a:defRPr>
            </a:lvl2pPr>
            <a:lvl3pPr marL="914400" indent="0">
              <a:buNone/>
              <a:defRPr b="1">
                <a:solidFill>
                  <a:schemeClr val="bg1"/>
                </a:solidFill>
                <a:latin typeface="Tenorite" pitchFamily="2" charset="0"/>
              </a:defRPr>
            </a:lvl3pPr>
            <a:lvl4pPr marL="1371600" indent="0">
              <a:buNone/>
              <a:defRPr b="1">
                <a:solidFill>
                  <a:schemeClr val="bg1"/>
                </a:solidFill>
                <a:latin typeface="Tenorite" pitchFamily="2" charset="0"/>
              </a:defRPr>
            </a:lvl4pPr>
            <a:lvl5pPr marL="1828800" indent="0">
              <a:buNone/>
              <a:defRPr b="1">
                <a:solidFill>
                  <a:schemeClr val="bg1"/>
                </a:solidFill>
                <a:latin typeface="Tenorite" pitchFamily="2" charset="0"/>
              </a:defRPr>
            </a:lvl5pPr>
          </a:lstStyle>
          <a:p>
            <a:pPr lvl="0"/>
            <a:r>
              <a:rPr lang="en-US" dirty="0"/>
              <a:t>“</a:t>
            </a:r>
          </a:p>
        </p:txBody>
      </p:sp>
      <p:sp>
        <p:nvSpPr>
          <p:cNvPr id="10" name="Text Placeholder 9">
            <a:extLst>
              <a:ext uri="{FF2B5EF4-FFF2-40B4-BE49-F238E27FC236}">
                <a16:creationId xmlns:a16="http://schemas.microsoft.com/office/drawing/2014/main" id="{322D6C2B-78AC-DD47-9289-067C968B06C1}"/>
              </a:ext>
            </a:extLst>
          </p:cNvPr>
          <p:cNvSpPr>
            <a:spLocks noGrp="1"/>
          </p:cNvSpPr>
          <p:nvPr>
            <p:ph type="body" sz="quarter" idx="14"/>
          </p:nvPr>
        </p:nvSpPr>
        <p:spPr>
          <a:xfrm>
            <a:off x="6881813" y="4494213"/>
            <a:ext cx="3511550" cy="679450"/>
          </a:xfrm>
        </p:spPr>
        <p:txBody>
          <a:bodyPr>
            <a:noAutofit/>
          </a:bodyPr>
          <a:lstStyle>
            <a:lvl1pPr marL="0" indent="0" algn="r">
              <a:buNone/>
              <a:defRPr sz="2000">
                <a:solidFill>
                  <a:schemeClr val="bg1"/>
                </a:solidFill>
                <a:latin typeface="+mn-lt"/>
              </a:defRPr>
            </a:lvl1pPr>
            <a:lvl2pPr marL="457200" indent="0" algn="r">
              <a:buNone/>
              <a:defRPr sz="1800">
                <a:solidFill>
                  <a:schemeClr val="bg1"/>
                </a:solidFill>
                <a:latin typeface="Tenorite" pitchFamily="2" charset="0"/>
              </a:defRPr>
            </a:lvl2pPr>
            <a:lvl3pPr marL="914400" indent="0" algn="r">
              <a:buNone/>
              <a:defRPr sz="1600">
                <a:solidFill>
                  <a:schemeClr val="bg1"/>
                </a:solidFill>
                <a:latin typeface="Tenorite" pitchFamily="2" charset="0"/>
              </a:defRPr>
            </a:lvl3pPr>
            <a:lvl4pPr marL="1371600" indent="0" algn="r">
              <a:buNone/>
              <a:defRPr sz="1400">
                <a:solidFill>
                  <a:schemeClr val="bg1"/>
                </a:solidFill>
                <a:latin typeface="Tenorite" pitchFamily="2" charset="0"/>
              </a:defRPr>
            </a:lvl4pPr>
            <a:lvl5pPr marL="1828800" indent="0" algn="r">
              <a:buNone/>
              <a:defRPr sz="1400">
                <a:solidFill>
                  <a:schemeClr val="bg1"/>
                </a:solidFill>
                <a:latin typeface="Tenorite" pitchFamily="2" charset="0"/>
              </a:defRPr>
            </a:lvl5pPr>
          </a:lstStyle>
          <a:p>
            <a:pPr lvl="0"/>
            <a:r>
              <a:rPr lang="en-US"/>
              <a:t>Click to edit Master text styles</a:t>
            </a:r>
          </a:p>
        </p:txBody>
      </p:sp>
      <p:sp>
        <p:nvSpPr>
          <p:cNvPr id="9" name="Text Placeholder 7">
            <a:extLst>
              <a:ext uri="{FF2B5EF4-FFF2-40B4-BE49-F238E27FC236}">
                <a16:creationId xmlns:a16="http://schemas.microsoft.com/office/drawing/2014/main" id="{612193CD-03AD-D74D-A5CD-747A9B53F49A}"/>
              </a:ext>
            </a:extLst>
          </p:cNvPr>
          <p:cNvSpPr>
            <a:spLocks noGrp="1"/>
          </p:cNvSpPr>
          <p:nvPr>
            <p:ph type="body" sz="quarter" idx="15" hasCustomPrompt="1"/>
          </p:nvPr>
        </p:nvSpPr>
        <p:spPr>
          <a:xfrm>
            <a:off x="10609104" y="3399692"/>
            <a:ext cx="1364297" cy="1094521"/>
          </a:xfrm>
        </p:spPr>
        <p:txBody>
          <a:bodyPr>
            <a:noAutofit/>
          </a:bodyPr>
          <a:lstStyle>
            <a:lvl1pPr marL="0" indent="0" algn="ctr">
              <a:buNone/>
              <a:defRPr sz="23900" b="1">
                <a:solidFill>
                  <a:schemeClr val="accent1">
                    <a:lumMod val="75000"/>
                  </a:schemeClr>
                </a:solidFill>
                <a:latin typeface="Tenorite" pitchFamily="2" charset="0"/>
              </a:defRPr>
            </a:lvl1pPr>
            <a:lvl2pPr marL="457200" indent="0">
              <a:buNone/>
              <a:defRPr b="1">
                <a:solidFill>
                  <a:schemeClr val="bg1"/>
                </a:solidFill>
                <a:latin typeface="Tenorite" pitchFamily="2" charset="0"/>
              </a:defRPr>
            </a:lvl2pPr>
            <a:lvl3pPr marL="914400" indent="0">
              <a:buNone/>
              <a:defRPr b="1">
                <a:solidFill>
                  <a:schemeClr val="bg1"/>
                </a:solidFill>
                <a:latin typeface="Tenorite" pitchFamily="2" charset="0"/>
              </a:defRPr>
            </a:lvl3pPr>
            <a:lvl4pPr marL="1371600" indent="0">
              <a:buNone/>
              <a:defRPr b="1">
                <a:solidFill>
                  <a:schemeClr val="bg1"/>
                </a:solidFill>
                <a:latin typeface="Tenorite" pitchFamily="2" charset="0"/>
              </a:defRPr>
            </a:lvl4pPr>
            <a:lvl5pPr marL="1828800" indent="0">
              <a:buNone/>
              <a:defRPr b="1">
                <a:solidFill>
                  <a:schemeClr val="bg1"/>
                </a:solidFill>
                <a:latin typeface="Tenorite" pitchFamily="2" charset="0"/>
              </a:defRPr>
            </a:lvl5pPr>
          </a:lstStyle>
          <a:p>
            <a:pPr lvl="0"/>
            <a:r>
              <a:rPr lang="en-US" dirty="0"/>
              <a:t>”</a:t>
            </a:r>
          </a:p>
        </p:txBody>
      </p:sp>
      <p:sp>
        <p:nvSpPr>
          <p:cNvPr id="3" name="Date Placeholder 2">
            <a:extLst>
              <a:ext uri="{FF2B5EF4-FFF2-40B4-BE49-F238E27FC236}">
                <a16:creationId xmlns:a16="http://schemas.microsoft.com/office/drawing/2014/main" id="{A0C71211-4520-46A1-9487-4AE49C3239EF}"/>
              </a:ext>
            </a:extLst>
          </p:cNvPr>
          <p:cNvSpPr>
            <a:spLocks noGrp="1"/>
          </p:cNvSpPr>
          <p:nvPr>
            <p:ph type="dt" sz="half" idx="10"/>
          </p:nvPr>
        </p:nvSpPr>
        <p:spPr/>
        <p:txBody>
          <a:bodyPr>
            <a:noAutofit/>
          </a:bodyPr>
          <a:lstStyle>
            <a:lvl1pPr>
              <a:defRPr>
                <a:solidFill>
                  <a:schemeClr val="accent2"/>
                </a:solidFill>
                <a:latin typeface="+mn-lt"/>
              </a:defRPr>
            </a:lvl1pPr>
          </a:lstStyle>
          <a:p>
            <a:fld id="{D3DA9A77-60C0-4BB8-898D-2828EE4073AD}" type="datetime1">
              <a:rPr lang="en-US" smtClean="0"/>
              <a:t>2/1/2024</a:t>
            </a:fld>
            <a:endParaRPr lang="en-US" dirty="0"/>
          </a:p>
        </p:txBody>
      </p:sp>
      <p:sp>
        <p:nvSpPr>
          <p:cNvPr id="4" name="Footer Placeholder 3">
            <a:extLst>
              <a:ext uri="{FF2B5EF4-FFF2-40B4-BE49-F238E27FC236}">
                <a16:creationId xmlns:a16="http://schemas.microsoft.com/office/drawing/2014/main" id="{96356206-85FD-45F5-A1F7-128DB34C860F}"/>
              </a:ext>
            </a:extLst>
          </p:cNvPr>
          <p:cNvSpPr>
            <a:spLocks noGrp="1"/>
          </p:cNvSpPr>
          <p:nvPr>
            <p:ph type="ftr" sz="quarter" idx="11"/>
          </p:nvPr>
        </p:nvSpPr>
        <p:spPr/>
        <p:txBody>
          <a:bodyPr>
            <a:noAutofit/>
          </a:bodyPr>
          <a:lstStyle>
            <a:lvl1pPr>
              <a:defRPr>
                <a:solidFill>
                  <a:schemeClr val="accent2"/>
                </a:solidFill>
                <a:latin typeface="+mn-lt"/>
              </a:defRPr>
            </a:lvl1pPr>
          </a:lstStyle>
          <a:p>
            <a:r>
              <a:rPr lang="en-US" dirty="0"/>
              <a:t>PRESENTATION TITLE</a:t>
            </a:r>
          </a:p>
        </p:txBody>
      </p:sp>
      <p:sp>
        <p:nvSpPr>
          <p:cNvPr id="5" name="Slide Number Placeholder 4">
            <a:extLst>
              <a:ext uri="{FF2B5EF4-FFF2-40B4-BE49-F238E27FC236}">
                <a16:creationId xmlns:a16="http://schemas.microsoft.com/office/drawing/2014/main" id="{0203763F-C8CD-4BCB-9A0A-B10F000BC1DB}"/>
              </a:ext>
            </a:extLst>
          </p:cNvPr>
          <p:cNvSpPr>
            <a:spLocks noGrp="1"/>
          </p:cNvSpPr>
          <p:nvPr>
            <p:ph type="sldNum" sz="quarter" idx="12"/>
          </p:nvPr>
        </p:nvSpPr>
        <p:spPr/>
        <p:txBody>
          <a:bodyPr>
            <a:noAutofit/>
          </a:bodyPr>
          <a:lstStyle>
            <a:lvl1pPr>
              <a:defRPr>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14769475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am">
    <p:spTree>
      <p:nvGrpSpPr>
        <p:cNvPr id="1" name=""/>
        <p:cNvGrpSpPr/>
        <p:nvPr/>
      </p:nvGrpSpPr>
      <p:grpSpPr>
        <a:xfrm>
          <a:off x="0" y="0"/>
          <a:ext cx="0" cy="0"/>
          <a:chOff x="0" y="0"/>
          <a:chExt cx="0" cy="0"/>
        </a:xfrm>
      </p:grpSpPr>
      <p:sp>
        <p:nvSpPr>
          <p:cNvPr id="30" name="Rectangle 29">
            <a:extLst>
              <a:ext uri="{FF2B5EF4-FFF2-40B4-BE49-F238E27FC236}">
                <a16:creationId xmlns:a16="http://schemas.microsoft.com/office/drawing/2014/main" id="{28C225EC-F6EF-1144-834A-F0B91974AA41}"/>
              </a:ext>
            </a:extLst>
          </p:cNvPr>
          <p:cNvSpPr/>
          <p:nvPr userDrawn="1"/>
        </p:nvSpPr>
        <p:spPr>
          <a:xfrm>
            <a:off x="0" y="-1664"/>
            <a:ext cx="9857012" cy="685966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itle 1">
            <a:extLst>
              <a:ext uri="{FF2B5EF4-FFF2-40B4-BE49-F238E27FC236}">
                <a16:creationId xmlns:a16="http://schemas.microsoft.com/office/drawing/2014/main" id="{1E40CEAF-B1BB-174E-A798-3BA60D9C0458}"/>
              </a:ext>
            </a:extLst>
          </p:cNvPr>
          <p:cNvSpPr>
            <a:spLocks noGrp="1"/>
          </p:cNvSpPr>
          <p:nvPr>
            <p:ph type="title"/>
          </p:nvPr>
        </p:nvSpPr>
        <p:spPr>
          <a:xfrm>
            <a:off x="750430" y="381000"/>
            <a:ext cx="8401624" cy="1325563"/>
          </a:xfrm>
        </p:spPr>
        <p:txBody>
          <a:bodyPr lIns="0" anchor="b">
            <a:noAutofit/>
          </a:bodyPr>
          <a:lstStyle>
            <a:lvl1pPr>
              <a:defRPr sz="4800" b="1">
                <a:latin typeface="+mj-lt"/>
              </a:defRPr>
            </a:lvl1pPr>
          </a:lstStyle>
          <a:p>
            <a:r>
              <a:rPr lang="en-US"/>
              <a:t>Click to edit Master title style</a:t>
            </a:r>
            <a:endParaRPr lang="en-US" dirty="0"/>
          </a:p>
        </p:txBody>
      </p:sp>
      <p:sp>
        <p:nvSpPr>
          <p:cNvPr id="6" name="Picture Placeholder 23">
            <a:extLst>
              <a:ext uri="{FF2B5EF4-FFF2-40B4-BE49-F238E27FC236}">
                <a16:creationId xmlns:a16="http://schemas.microsoft.com/office/drawing/2014/main" id="{5E48B363-63E8-4F17-842B-53AD935A6529}"/>
              </a:ext>
            </a:extLst>
          </p:cNvPr>
          <p:cNvSpPr>
            <a:spLocks noGrp="1"/>
          </p:cNvSpPr>
          <p:nvPr>
            <p:ph type="pic" sz="quarter" idx="13"/>
          </p:nvPr>
        </p:nvSpPr>
        <p:spPr>
          <a:xfrm>
            <a:off x="750429" y="2227758"/>
            <a:ext cx="1200374" cy="1201242"/>
          </a:xfrm>
        </p:spPr>
        <p:txBody>
          <a:bodyPr>
            <a:noAutofit/>
          </a:bodyPr>
          <a:lstStyle>
            <a:lvl1pPr marL="0" indent="0">
              <a:buNone/>
              <a:defRPr sz="1400">
                <a:solidFill>
                  <a:schemeClr val="tx1"/>
                </a:solidFill>
                <a:latin typeface="+mn-lt"/>
              </a:defRPr>
            </a:lvl1pPr>
          </a:lstStyle>
          <a:p>
            <a:r>
              <a:rPr lang="en-US"/>
              <a:t>Click icon to add picture</a:t>
            </a:r>
            <a:endParaRPr lang="en-US" dirty="0"/>
          </a:p>
        </p:txBody>
      </p:sp>
      <p:sp>
        <p:nvSpPr>
          <p:cNvPr id="10" name="Text Placeholder 28">
            <a:extLst>
              <a:ext uri="{FF2B5EF4-FFF2-40B4-BE49-F238E27FC236}">
                <a16:creationId xmlns:a16="http://schemas.microsoft.com/office/drawing/2014/main" id="{CC3A7E03-4F06-4380-90A1-845651EEA3C0}"/>
              </a:ext>
            </a:extLst>
          </p:cNvPr>
          <p:cNvSpPr>
            <a:spLocks noGrp="1"/>
          </p:cNvSpPr>
          <p:nvPr>
            <p:ph type="body" sz="quarter" idx="17" hasCustomPrompt="1"/>
          </p:nvPr>
        </p:nvSpPr>
        <p:spPr>
          <a:xfrm>
            <a:off x="2123351" y="2426400"/>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11" name="Text Placeholder 28">
            <a:extLst>
              <a:ext uri="{FF2B5EF4-FFF2-40B4-BE49-F238E27FC236}">
                <a16:creationId xmlns:a16="http://schemas.microsoft.com/office/drawing/2014/main" id="{31AF5791-727B-438A-A7EF-5D132167C89B}"/>
              </a:ext>
            </a:extLst>
          </p:cNvPr>
          <p:cNvSpPr>
            <a:spLocks noGrp="1"/>
          </p:cNvSpPr>
          <p:nvPr>
            <p:ph type="body" sz="quarter" idx="18" hasCustomPrompt="1"/>
          </p:nvPr>
        </p:nvSpPr>
        <p:spPr>
          <a:xfrm>
            <a:off x="2123350" y="2811646"/>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7" name="Picture Placeholder 23">
            <a:extLst>
              <a:ext uri="{FF2B5EF4-FFF2-40B4-BE49-F238E27FC236}">
                <a16:creationId xmlns:a16="http://schemas.microsoft.com/office/drawing/2014/main" id="{9ABA5222-6FD6-405B-8AC8-18022C36590F}"/>
              </a:ext>
            </a:extLst>
          </p:cNvPr>
          <p:cNvSpPr>
            <a:spLocks noGrp="1"/>
          </p:cNvSpPr>
          <p:nvPr>
            <p:ph type="pic" sz="quarter" idx="14"/>
          </p:nvPr>
        </p:nvSpPr>
        <p:spPr>
          <a:xfrm>
            <a:off x="5495813" y="2227758"/>
            <a:ext cx="1200374" cy="1201242"/>
          </a:xfrm>
        </p:spPr>
        <p:txBody>
          <a:bodyPr>
            <a:noAutofit/>
          </a:bodyPr>
          <a:lstStyle>
            <a:lvl1pPr marL="0" indent="0">
              <a:buNone/>
              <a:defRPr sz="1400">
                <a:solidFill>
                  <a:schemeClr val="tx1"/>
                </a:solidFill>
                <a:latin typeface="+mn-lt"/>
              </a:defRPr>
            </a:lvl1pPr>
          </a:lstStyle>
          <a:p>
            <a:r>
              <a:rPr lang="en-US"/>
              <a:t>Click icon to add picture</a:t>
            </a:r>
            <a:endParaRPr lang="en-US" dirty="0"/>
          </a:p>
        </p:txBody>
      </p:sp>
      <p:sp>
        <p:nvSpPr>
          <p:cNvPr id="12" name="Text Placeholder 28">
            <a:extLst>
              <a:ext uri="{FF2B5EF4-FFF2-40B4-BE49-F238E27FC236}">
                <a16:creationId xmlns:a16="http://schemas.microsoft.com/office/drawing/2014/main" id="{A1A33FCF-D2EB-478E-8679-428657895F76}"/>
              </a:ext>
            </a:extLst>
          </p:cNvPr>
          <p:cNvSpPr>
            <a:spLocks noGrp="1"/>
          </p:cNvSpPr>
          <p:nvPr>
            <p:ph type="body" sz="quarter" idx="19" hasCustomPrompt="1"/>
          </p:nvPr>
        </p:nvSpPr>
        <p:spPr>
          <a:xfrm>
            <a:off x="6870817" y="2422565"/>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13" name="Text Placeholder 28">
            <a:extLst>
              <a:ext uri="{FF2B5EF4-FFF2-40B4-BE49-F238E27FC236}">
                <a16:creationId xmlns:a16="http://schemas.microsoft.com/office/drawing/2014/main" id="{55274EF8-F641-41B2-89C1-FD94AFA48684}"/>
              </a:ext>
            </a:extLst>
          </p:cNvPr>
          <p:cNvSpPr>
            <a:spLocks noGrp="1"/>
          </p:cNvSpPr>
          <p:nvPr>
            <p:ph type="body" sz="quarter" idx="20" hasCustomPrompt="1"/>
          </p:nvPr>
        </p:nvSpPr>
        <p:spPr>
          <a:xfrm>
            <a:off x="6870816" y="2807811"/>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8" name="Picture Placeholder 23">
            <a:extLst>
              <a:ext uri="{FF2B5EF4-FFF2-40B4-BE49-F238E27FC236}">
                <a16:creationId xmlns:a16="http://schemas.microsoft.com/office/drawing/2014/main" id="{124DE785-775F-4AE4-94B3-FA728188EBA5}"/>
              </a:ext>
            </a:extLst>
          </p:cNvPr>
          <p:cNvSpPr>
            <a:spLocks noGrp="1"/>
          </p:cNvSpPr>
          <p:nvPr>
            <p:ph type="pic" sz="quarter" idx="15"/>
          </p:nvPr>
        </p:nvSpPr>
        <p:spPr>
          <a:xfrm>
            <a:off x="750429" y="4254273"/>
            <a:ext cx="1200374" cy="1201242"/>
          </a:xfrm>
        </p:spPr>
        <p:txBody>
          <a:bodyPr>
            <a:noAutofit/>
          </a:bodyPr>
          <a:lstStyle>
            <a:lvl1pPr marL="0" indent="0">
              <a:buNone/>
              <a:defRPr sz="1400">
                <a:solidFill>
                  <a:schemeClr val="tx1"/>
                </a:solidFill>
                <a:latin typeface="+mn-lt"/>
              </a:defRPr>
            </a:lvl1pPr>
          </a:lstStyle>
          <a:p>
            <a:r>
              <a:rPr lang="en-US"/>
              <a:t>Click icon to add picture</a:t>
            </a:r>
            <a:endParaRPr lang="en-US" dirty="0"/>
          </a:p>
        </p:txBody>
      </p:sp>
      <p:sp>
        <p:nvSpPr>
          <p:cNvPr id="14" name="Text Placeholder 28">
            <a:extLst>
              <a:ext uri="{FF2B5EF4-FFF2-40B4-BE49-F238E27FC236}">
                <a16:creationId xmlns:a16="http://schemas.microsoft.com/office/drawing/2014/main" id="{5A429D4E-B795-4E55-852E-9E161F9EBD36}"/>
              </a:ext>
            </a:extLst>
          </p:cNvPr>
          <p:cNvSpPr>
            <a:spLocks noGrp="1"/>
          </p:cNvSpPr>
          <p:nvPr>
            <p:ph type="body" sz="quarter" idx="21" hasCustomPrompt="1"/>
          </p:nvPr>
        </p:nvSpPr>
        <p:spPr>
          <a:xfrm>
            <a:off x="2123351" y="4498793"/>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15" name="Text Placeholder 28">
            <a:extLst>
              <a:ext uri="{FF2B5EF4-FFF2-40B4-BE49-F238E27FC236}">
                <a16:creationId xmlns:a16="http://schemas.microsoft.com/office/drawing/2014/main" id="{41D297CB-52EE-4DE4-AEAC-CD4AAF2BF17B}"/>
              </a:ext>
            </a:extLst>
          </p:cNvPr>
          <p:cNvSpPr>
            <a:spLocks noGrp="1"/>
          </p:cNvSpPr>
          <p:nvPr>
            <p:ph type="body" sz="quarter" idx="22" hasCustomPrompt="1"/>
          </p:nvPr>
        </p:nvSpPr>
        <p:spPr>
          <a:xfrm>
            <a:off x="2123350" y="4884039"/>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9" name="Picture Placeholder 23">
            <a:extLst>
              <a:ext uri="{FF2B5EF4-FFF2-40B4-BE49-F238E27FC236}">
                <a16:creationId xmlns:a16="http://schemas.microsoft.com/office/drawing/2014/main" id="{F5694B35-7776-4DB9-9EB7-3AF076EC357D}"/>
              </a:ext>
            </a:extLst>
          </p:cNvPr>
          <p:cNvSpPr>
            <a:spLocks noGrp="1"/>
          </p:cNvSpPr>
          <p:nvPr>
            <p:ph type="pic" sz="quarter" idx="16"/>
          </p:nvPr>
        </p:nvSpPr>
        <p:spPr>
          <a:xfrm>
            <a:off x="5495813" y="4254273"/>
            <a:ext cx="1200374" cy="1201242"/>
          </a:xfrm>
        </p:spPr>
        <p:txBody>
          <a:bodyPr>
            <a:noAutofit/>
          </a:bodyPr>
          <a:lstStyle>
            <a:lvl1pPr marL="0" indent="0">
              <a:buNone/>
              <a:defRPr sz="1400">
                <a:solidFill>
                  <a:schemeClr val="tx1"/>
                </a:solidFill>
                <a:latin typeface="+mn-lt"/>
              </a:defRPr>
            </a:lvl1pPr>
          </a:lstStyle>
          <a:p>
            <a:r>
              <a:rPr lang="en-US"/>
              <a:t>Click icon to add picture</a:t>
            </a:r>
            <a:endParaRPr lang="en-US" dirty="0"/>
          </a:p>
        </p:txBody>
      </p:sp>
      <p:sp>
        <p:nvSpPr>
          <p:cNvPr id="16" name="Text Placeholder 28">
            <a:extLst>
              <a:ext uri="{FF2B5EF4-FFF2-40B4-BE49-F238E27FC236}">
                <a16:creationId xmlns:a16="http://schemas.microsoft.com/office/drawing/2014/main" id="{AD7B736B-3A10-499F-8F23-4437982C8231}"/>
              </a:ext>
            </a:extLst>
          </p:cNvPr>
          <p:cNvSpPr>
            <a:spLocks noGrp="1"/>
          </p:cNvSpPr>
          <p:nvPr>
            <p:ph type="body" sz="quarter" idx="23" hasCustomPrompt="1"/>
          </p:nvPr>
        </p:nvSpPr>
        <p:spPr>
          <a:xfrm>
            <a:off x="6870817" y="4498793"/>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17" name="Text Placeholder 28">
            <a:extLst>
              <a:ext uri="{FF2B5EF4-FFF2-40B4-BE49-F238E27FC236}">
                <a16:creationId xmlns:a16="http://schemas.microsoft.com/office/drawing/2014/main" id="{07165540-290D-4A38-87DE-F52B05BD6A1A}"/>
              </a:ext>
            </a:extLst>
          </p:cNvPr>
          <p:cNvSpPr>
            <a:spLocks noGrp="1"/>
          </p:cNvSpPr>
          <p:nvPr>
            <p:ph type="body" sz="quarter" idx="24" hasCustomPrompt="1"/>
          </p:nvPr>
        </p:nvSpPr>
        <p:spPr>
          <a:xfrm>
            <a:off x="6870816" y="4884039"/>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3" name="Date Placeholder 2">
            <a:extLst>
              <a:ext uri="{FF2B5EF4-FFF2-40B4-BE49-F238E27FC236}">
                <a16:creationId xmlns:a16="http://schemas.microsoft.com/office/drawing/2014/main" id="{A0C71211-4520-46A1-9487-4AE49C3239EF}"/>
              </a:ext>
            </a:extLst>
          </p:cNvPr>
          <p:cNvSpPr>
            <a:spLocks noGrp="1"/>
          </p:cNvSpPr>
          <p:nvPr>
            <p:ph type="dt" sz="half" idx="10"/>
          </p:nvPr>
        </p:nvSpPr>
        <p:spPr>
          <a:xfrm>
            <a:off x="381000" y="6356350"/>
            <a:ext cx="1569803" cy="365125"/>
          </a:xfrm>
        </p:spPr>
        <p:txBody>
          <a:bodyPr>
            <a:noAutofit/>
          </a:bodyPr>
          <a:lstStyle>
            <a:lvl1pPr>
              <a:defRPr>
                <a:solidFill>
                  <a:schemeClr val="accent3"/>
                </a:solidFill>
                <a:latin typeface="+mn-lt"/>
              </a:defRPr>
            </a:lvl1pPr>
          </a:lstStyle>
          <a:p>
            <a:fld id="{C1F30CD5-42B1-4614-9F46-5D29928CC2DB}" type="datetime1">
              <a:rPr lang="en-US" smtClean="0"/>
              <a:t>2/1/2024</a:t>
            </a:fld>
            <a:endParaRPr lang="en-US" dirty="0"/>
          </a:p>
        </p:txBody>
      </p:sp>
      <p:sp>
        <p:nvSpPr>
          <p:cNvPr id="4" name="Footer Placeholder 3">
            <a:extLst>
              <a:ext uri="{FF2B5EF4-FFF2-40B4-BE49-F238E27FC236}">
                <a16:creationId xmlns:a16="http://schemas.microsoft.com/office/drawing/2014/main" id="{96356206-85FD-45F5-A1F7-128DB34C860F}"/>
              </a:ext>
            </a:extLst>
          </p:cNvPr>
          <p:cNvSpPr>
            <a:spLocks noGrp="1"/>
          </p:cNvSpPr>
          <p:nvPr>
            <p:ph type="ftr" sz="quarter" idx="11"/>
          </p:nvPr>
        </p:nvSpPr>
        <p:spPr>
          <a:xfrm>
            <a:off x="2871106" y="6356350"/>
            <a:ext cx="4114800" cy="365125"/>
          </a:xfrm>
        </p:spPr>
        <p:txBody>
          <a:bodyPr>
            <a:noAutofit/>
          </a:bodyPr>
          <a:lstStyle>
            <a:lvl1pPr>
              <a:defRPr>
                <a:solidFill>
                  <a:schemeClr val="accent3"/>
                </a:solidFill>
                <a:latin typeface="+mn-lt"/>
              </a:defRPr>
            </a:lvl1pPr>
          </a:lstStyle>
          <a:p>
            <a:r>
              <a:rPr lang="en-US" dirty="0"/>
              <a:t>PRESENTATION TITLE</a:t>
            </a:r>
          </a:p>
        </p:txBody>
      </p:sp>
      <p:sp>
        <p:nvSpPr>
          <p:cNvPr id="5" name="Slide Number Placeholder 4">
            <a:extLst>
              <a:ext uri="{FF2B5EF4-FFF2-40B4-BE49-F238E27FC236}">
                <a16:creationId xmlns:a16="http://schemas.microsoft.com/office/drawing/2014/main" id="{0203763F-C8CD-4BCB-9A0A-B10F000BC1DB}"/>
              </a:ext>
            </a:extLst>
          </p:cNvPr>
          <p:cNvSpPr>
            <a:spLocks noGrp="1"/>
          </p:cNvSpPr>
          <p:nvPr>
            <p:ph type="sldNum" sz="quarter" idx="12"/>
          </p:nvPr>
        </p:nvSpPr>
        <p:spPr>
          <a:xfrm>
            <a:off x="8332334" y="6356350"/>
            <a:ext cx="1167495" cy="365125"/>
          </a:xfrm>
        </p:spPr>
        <p:txBody>
          <a:bodyPr>
            <a:noAutofit/>
          </a:bodyPr>
          <a:lstStyle>
            <a:lvl1pPr>
              <a:defRPr>
                <a:solidFill>
                  <a:schemeClr val="accent3"/>
                </a:solidFill>
                <a:latin typeface="+mn-lt"/>
              </a:defRPr>
            </a:lvl1pPr>
          </a:lstStyle>
          <a:p>
            <a:fld id="{294A09A9-5501-47C1-A89A-A340965A2BE2}" type="slidenum">
              <a:rPr lang="en-US" smtClean="0"/>
              <a:pPr/>
              <a:t>‹#›</a:t>
            </a:fld>
            <a:endParaRPr lang="en-US" dirty="0"/>
          </a:p>
        </p:txBody>
      </p:sp>
      <p:sp>
        <p:nvSpPr>
          <p:cNvPr id="19" name="Freeform 18">
            <a:extLst>
              <a:ext uri="{FF2B5EF4-FFF2-40B4-BE49-F238E27FC236}">
                <a16:creationId xmlns:a16="http://schemas.microsoft.com/office/drawing/2014/main" id="{AAB3BC7E-B34F-EF47-B125-1574C5484E22}"/>
              </a:ext>
            </a:extLst>
          </p:cNvPr>
          <p:cNvSpPr/>
          <p:nvPr userDrawn="1"/>
        </p:nvSpPr>
        <p:spPr>
          <a:xfrm rot="16200000" flipV="1">
            <a:off x="9499940" y="355410"/>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1" name="Freeform 20">
            <a:extLst>
              <a:ext uri="{FF2B5EF4-FFF2-40B4-BE49-F238E27FC236}">
                <a16:creationId xmlns:a16="http://schemas.microsoft.com/office/drawing/2014/main" id="{7CBC82D0-4F72-C649-8B7F-D4B087957B6C}"/>
              </a:ext>
            </a:extLst>
          </p:cNvPr>
          <p:cNvSpPr/>
          <p:nvPr userDrawn="1"/>
        </p:nvSpPr>
        <p:spPr>
          <a:xfrm flipH="1">
            <a:off x="10866436" y="1879977"/>
            <a:ext cx="1325563" cy="1325563"/>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5" name="Freeform 24">
            <a:extLst>
              <a:ext uri="{FF2B5EF4-FFF2-40B4-BE49-F238E27FC236}">
                <a16:creationId xmlns:a16="http://schemas.microsoft.com/office/drawing/2014/main" id="{9383F23A-D872-2A4C-B386-A9D269BE694D}"/>
              </a:ext>
            </a:extLst>
          </p:cNvPr>
          <p:cNvSpPr/>
          <p:nvPr userDrawn="1"/>
        </p:nvSpPr>
        <p:spPr>
          <a:xfrm>
            <a:off x="11024507" y="-1664"/>
            <a:ext cx="1167494" cy="1881641"/>
          </a:xfrm>
          <a:custGeom>
            <a:avLst/>
            <a:gdLst>
              <a:gd name="connsiteX0" fmla="*/ 1167473 w 1167494"/>
              <a:gd name="connsiteY0" fmla="*/ 0 h 1881641"/>
              <a:gd name="connsiteX1" fmla="*/ 1167493 w 1167494"/>
              <a:gd name="connsiteY1" fmla="*/ 0 h 1881641"/>
              <a:gd name="connsiteX2" fmla="*/ 1167493 w 1167494"/>
              <a:gd name="connsiteY2" fmla="*/ 714148 h 1881641"/>
              <a:gd name="connsiteX3" fmla="*/ 1166666 w 1167494"/>
              <a:gd name="connsiteY3" fmla="*/ 730534 h 1881641"/>
              <a:gd name="connsiteX4" fmla="*/ 1167494 w 1167494"/>
              <a:gd name="connsiteY4" fmla="*/ 730534 h 1881641"/>
              <a:gd name="connsiteX5" fmla="*/ 1167494 w 1167494"/>
              <a:gd name="connsiteY5" fmla="*/ 1378059 h 1881641"/>
              <a:gd name="connsiteX6" fmla="*/ 1167493 w 1167494"/>
              <a:gd name="connsiteY6" fmla="*/ 1378059 h 1881641"/>
              <a:gd name="connsiteX7" fmla="*/ 1167493 w 1167494"/>
              <a:gd name="connsiteY7" fmla="*/ 1881641 h 1881641"/>
              <a:gd name="connsiteX8" fmla="*/ 0 w 1167494"/>
              <a:gd name="connsiteY8" fmla="*/ 1881641 h 1881641"/>
              <a:gd name="connsiteX9" fmla="*/ 0 w 1167494"/>
              <a:gd name="connsiteY9" fmla="*/ 1234116 h 1881641"/>
              <a:gd name="connsiteX10" fmla="*/ 0 w 1167494"/>
              <a:gd name="connsiteY10" fmla="*/ 1167492 h 1881641"/>
              <a:gd name="connsiteX11" fmla="*/ 1048124 w 1167494"/>
              <a:gd name="connsiteY11" fmla="*/ 6027 h 1881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67494" h="1881641">
                <a:moveTo>
                  <a:pt x="1167473" y="0"/>
                </a:moveTo>
                <a:lnTo>
                  <a:pt x="1167493" y="0"/>
                </a:lnTo>
                <a:lnTo>
                  <a:pt x="1167493" y="714148"/>
                </a:lnTo>
                <a:lnTo>
                  <a:pt x="1166666" y="730534"/>
                </a:lnTo>
                <a:lnTo>
                  <a:pt x="1167494" y="730534"/>
                </a:lnTo>
                <a:lnTo>
                  <a:pt x="1167494" y="1378059"/>
                </a:lnTo>
                <a:lnTo>
                  <a:pt x="1167493" y="1378059"/>
                </a:lnTo>
                <a:lnTo>
                  <a:pt x="1167493" y="1881641"/>
                </a:lnTo>
                <a:lnTo>
                  <a:pt x="0" y="1881641"/>
                </a:lnTo>
                <a:lnTo>
                  <a:pt x="0" y="1234116"/>
                </a:lnTo>
                <a:lnTo>
                  <a:pt x="0" y="1167492"/>
                </a:lnTo>
                <a:cubicBezTo>
                  <a:pt x="0" y="563002"/>
                  <a:pt x="459408" y="65814"/>
                  <a:pt x="1048124" y="602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6" name="Oval 25">
            <a:extLst>
              <a:ext uri="{FF2B5EF4-FFF2-40B4-BE49-F238E27FC236}">
                <a16:creationId xmlns:a16="http://schemas.microsoft.com/office/drawing/2014/main" id="{9221FFDB-AAE2-5943-97A1-82D66AE05DB4}"/>
              </a:ext>
            </a:extLst>
          </p:cNvPr>
          <p:cNvSpPr/>
          <p:nvPr userDrawn="1"/>
        </p:nvSpPr>
        <p:spPr>
          <a:xfrm>
            <a:off x="10334091" y="2737752"/>
            <a:ext cx="1380830" cy="138083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
        <p:nvSpPr>
          <p:cNvPr id="27" name="Freeform 26">
            <a:extLst>
              <a:ext uri="{FF2B5EF4-FFF2-40B4-BE49-F238E27FC236}">
                <a16:creationId xmlns:a16="http://schemas.microsoft.com/office/drawing/2014/main" id="{2E58EEF7-63CA-A845-BAC4-9D3BE05918B5}"/>
              </a:ext>
            </a:extLst>
          </p:cNvPr>
          <p:cNvSpPr/>
          <p:nvPr userDrawn="1"/>
        </p:nvSpPr>
        <p:spPr>
          <a:xfrm rot="16200000" flipH="1">
            <a:off x="10667432" y="5333432"/>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8" name="Freeform 27">
            <a:extLst>
              <a:ext uri="{FF2B5EF4-FFF2-40B4-BE49-F238E27FC236}">
                <a16:creationId xmlns:a16="http://schemas.microsoft.com/office/drawing/2014/main" id="{757A4624-D8ED-2E4B-AF8C-00DFA6A72D5F}"/>
              </a:ext>
            </a:extLst>
          </p:cNvPr>
          <p:cNvSpPr/>
          <p:nvPr userDrawn="1"/>
        </p:nvSpPr>
        <p:spPr>
          <a:xfrm flipV="1">
            <a:off x="9857012" y="3651505"/>
            <a:ext cx="1325563" cy="1325563"/>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9" name="Freeform 28">
            <a:extLst>
              <a:ext uri="{FF2B5EF4-FFF2-40B4-BE49-F238E27FC236}">
                <a16:creationId xmlns:a16="http://schemas.microsoft.com/office/drawing/2014/main" id="{DF312EF8-91BE-5946-BE31-8CFE107A2FEA}"/>
              </a:ext>
            </a:extLst>
          </p:cNvPr>
          <p:cNvSpPr/>
          <p:nvPr userDrawn="1"/>
        </p:nvSpPr>
        <p:spPr>
          <a:xfrm flipH="1" flipV="1">
            <a:off x="9857013" y="4976359"/>
            <a:ext cx="1167494" cy="1881641"/>
          </a:xfrm>
          <a:custGeom>
            <a:avLst/>
            <a:gdLst>
              <a:gd name="connsiteX0" fmla="*/ 1167473 w 1167494"/>
              <a:gd name="connsiteY0" fmla="*/ 0 h 1881641"/>
              <a:gd name="connsiteX1" fmla="*/ 1167493 w 1167494"/>
              <a:gd name="connsiteY1" fmla="*/ 0 h 1881641"/>
              <a:gd name="connsiteX2" fmla="*/ 1167493 w 1167494"/>
              <a:gd name="connsiteY2" fmla="*/ 714148 h 1881641"/>
              <a:gd name="connsiteX3" fmla="*/ 1166666 w 1167494"/>
              <a:gd name="connsiteY3" fmla="*/ 730534 h 1881641"/>
              <a:gd name="connsiteX4" fmla="*/ 1167494 w 1167494"/>
              <a:gd name="connsiteY4" fmla="*/ 730534 h 1881641"/>
              <a:gd name="connsiteX5" fmla="*/ 1167494 w 1167494"/>
              <a:gd name="connsiteY5" fmla="*/ 1378059 h 1881641"/>
              <a:gd name="connsiteX6" fmla="*/ 1167493 w 1167494"/>
              <a:gd name="connsiteY6" fmla="*/ 1378059 h 1881641"/>
              <a:gd name="connsiteX7" fmla="*/ 1167493 w 1167494"/>
              <a:gd name="connsiteY7" fmla="*/ 1881641 h 1881641"/>
              <a:gd name="connsiteX8" fmla="*/ 0 w 1167494"/>
              <a:gd name="connsiteY8" fmla="*/ 1881641 h 1881641"/>
              <a:gd name="connsiteX9" fmla="*/ 0 w 1167494"/>
              <a:gd name="connsiteY9" fmla="*/ 1234116 h 1881641"/>
              <a:gd name="connsiteX10" fmla="*/ 0 w 1167494"/>
              <a:gd name="connsiteY10" fmla="*/ 1167492 h 1881641"/>
              <a:gd name="connsiteX11" fmla="*/ 1048124 w 1167494"/>
              <a:gd name="connsiteY11" fmla="*/ 6027 h 1881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67494" h="1881641">
                <a:moveTo>
                  <a:pt x="1167473" y="0"/>
                </a:moveTo>
                <a:lnTo>
                  <a:pt x="1167493" y="0"/>
                </a:lnTo>
                <a:lnTo>
                  <a:pt x="1167493" y="714148"/>
                </a:lnTo>
                <a:lnTo>
                  <a:pt x="1166666" y="730534"/>
                </a:lnTo>
                <a:lnTo>
                  <a:pt x="1167494" y="730534"/>
                </a:lnTo>
                <a:lnTo>
                  <a:pt x="1167494" y="1378059"/>
                </a:lnTo>
                <a:lnTo>
                  <a:pt x="1167493" y="1378059"/>
                </a:lnTo>
                <a:lnTo>
                  <a:pt x="1167493" y="1881641"/>
                </a:lnTo>
                <a:lnTo>
                  <a:pt x="0" y="1881641"/>
                </a:lnTo>
                <a:lnTo>
                  <a:pt x="0" y="1234116"/>
                </a:lnTo>
                <a:lnTo>
                  <a:pt x="0" y="1167492"/>
                </a:lnTo>
                <a:cubicBezTo>
                  <a:pt x="0" y="563002"/>
                  <a:pt x="459408" y="65814"/>
                  <a:pt x="1048124" y="602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31544191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Whole team">
    <p:bg>
      <p:bgPr>
        <a:solidFill>
          <a:schemeClr val="accent2"/>
        </a:solidFill>
        <a:effectLst/>
      </p:bgPr>
    </p:bg>
    <p:spTree>
      <p:nvGrpSpPr>
        <p:cNvPr id="1" name=""/>
        <p:cNvGrpSpPr/>
        <p:nvPr/>
      </p:nvGrpSpPr>
      <p:grpSpPr>
        <a:xfrm>
          <a:off x="0" y="0"/>
          <a:ext cx="0" cy="0"/>
          <a:chOff x="0" y="0"/>
          <a:chExt cx="0" cy="0"/>
        </a:xfrm>
      </p:grpSpPr>
      <p:sp>
        <p:nvSpPr>
          <p:cNvPr id="54" name="Title 1">
            <a:extLst>
              <a:ext uri="{FF2B5EF4-FFF2-40B4-BE49-F238E27FC236}">
                <a16:creationId xmlns:a16="http://schemas.microsoft.com/office/drawing/2014/main" id="{6825B690-1AD7-4243-AC42-D2CF19B7B02C}"/>
              </a:ext>
            </a:extLst>
          </p:cNvPr>
          <p:cNvSpPr>
            <a:spLocks noGrp="1"/>
          </p:cNvSpPr>
          <p:nvPr>
            <p:ph type="title"/>
          </p:nvPr>
        </p:nvSpPr>
        <p:spPr>
          <a:xfrm>
            <a:off x="750430" y="381000"/>
            <a:ext cx="10678142" cy="1325563"/>
          </a:xfrm>
        </p:spPr>
        <p:txBody>
          <a:bodyPr lIns="0" anchor="b">
            <a:noAutofit/>
          </a:bodyPr>
          <a:lstStyle>
            <a:lvl1pPr>
              <a:defRPr sz="4800" b="1">
                <a:latin typeface="+mj-lt"/>
              </a:defRPr>
            </a:lvl1pPr>
          </a:lstStyle>
          <a:p>
            <a:r>
              <a:rPr lang="en-US"/>
              <a:t>Click to edit Master title style</a:t>
            </a:r>
            <a:endParaRPr lang="en-US" dirty="0"/>
          </a:p>
        </p:txBody>
      </p:sp>
      <p:sp>
        <p:nvSpPr>
          <p:cNvPr id="6" name="Picture Placeholder 23">
            <a:extLst>
              <a:ext uri="{FF2B5EF4-FFF2-40B4-BE49-F238E27FC236}">
                <a16:creationId xmlns:a16="http://schemas.microsoft.com/office/drawing/2014/main" id="{5E48B363-63E8-4F17-842B-53AD935A6529}"/>
              </a:ext>
            </a:extLst>
          </p:cNvPr>
          <p:cNvSpPr>
            <a:spLocks noGrp="1"/>
          </p:cNvSpPr>
          <p:nvPr>
            <p:ph type="pic" sz="quarter" idx="13"/>
          </p:nvPr>
        </p:nvSpPr>
        <p:spPr>
          <a:xfrm>
            <a:off x="750429" y="2068734"/>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31" name="Text Placeholder 28">
            <a:extLst>
              <a:ext uri="{FF2B5EF4-FFF2-40B4-BE49-F238E27FC236}">
                <a16:creationId xmlns:a16="http://schemas.microsoft.com/office/drawing/2014/main" id="{1825005B-0520-EC49-9A5C-554CB700387B}"/>
              </a:ext>
            </a:extLst>
          </p:cNvPr>
          <p:cNvSpPr>
            <a:spLocks noGrp="1"/>
          </p:cNvSpPr>
          <p:nvPr>
            <p:ph type="body" sz="quarter" idx="17" hasCustomPrompt="1"/>
          </p:nvPr>
        </p:nvSpPr>
        <p:spPr>
          <a:xfrm>
            <a:off x="750430" y="2994545"/>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32" name="Text Placeholder 28">
            <a:extLst>
              <a:ext uri="{FF2B5EF4-FFF2-40B4-BE49-F238E27FC236}">
                <a16:creationId xmlns:a16="http://schemas.microsoft.com/office/drawing/2014/main" id="{B6697B92-AF89-2C46-BC1E-6CB47E8EA421}"/>
              </a:ext>
            </a:extLst>
          </p:cNvPr>
          <p:cNvSpPr>
            <a:spLocks noGrp="1"/>
          </p:cNvSpPr>
          <p:nvPr>
            <p:ph type="body" sz="quarter" idx="18" hasCustomPrompt="1"/>
          </p:nvPr>
        </p:nvSpPr>
        <p:spPr>
          <a:xfrm>
            <a:off x="750429" y="3379791"/>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33" name="Picture Placeholder 23">
            <a:extLst>
              <a:ext uri="{FF2B5EF4-FFF2-40B4-BE49-F238E27FC236}">
                <a16:creationId xmlns:a16="http://schemas.microsoft.com/office/drawing/2014/main" id="{FA9FEBB0-45F1-DF45-89C4-B343F8B20BA0}"/>
              </a:ext>
            </a:extLst>
          </p:cNvPr>
          <p:cNvSpPr>
            <a:spLocks noGrp="1"/>
          </p:cNvSpPr>
          <p:nvPr>
            <p:ph type="pic" sz="quarter" idx="28"/>
          </p:nvPr>
        </p:nvSpPr>
        <p:spPr>
          <a:xfrm>
            <a:off x="3549397" y="2068734"/>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34" name="Text Placeholder 28">
            <a:extLst>
              <a:ext uri="{FF2B5EF4-FFF2-40B4-BE49-F238E27FC236}">
                <a16:creationId xmlns:a16="http://schemas.microsoft.com/office/drawing/2014/main" id="{EF331731-A7FC-C245-A9C1-0B1A2E994DB6}"/>
              </a:ext>
            </a:extLst>
          </p:cNvPr>
          <p:cNvSpPr>
            <a:spLocks noGrp="1"/>
          </p:cNvSpPr>
          <p:nvPr>
            <p:ph type="body" sz="quarter" idx="29" hasCustomPrompt="1"/>
          </p:nvPr>
        </p:nvSpPr>
        <p:spPr>
          <a:xfrm>
            <a:off x="3549398" y="2994545"/>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35" name="Text Placeholder 28">
            <a:extLst>
              <a:ext uri="{FF2B5EF4-FFF2-40B4-BE49-F238E27FC236}">
                <a16:creationId xmlns:a16="http://schemas.microsoft.com/office/drawing/2014/main" id="{313B974E-E762-EE48-B2DF-C8F10DF73444}"/>
              </a:ext>
            </a:extLst>
          </p:cNvPr>
          <p:cNvSpPr>
            <a:spLocks noGrp="1"/>
          </p:cNvSpPr>
          <p:nvPr>
            <p:ph type="body" sz="quarter" idx="30" hasCustomPrompt="1"/>
          </p:nvPr>
        </p:nvSpPr>
        <p:spPr>
          <a:xfrm>
            <a:off x="3549397" y="3379791"/>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36" name="Picture Placeholder 23">
            <a:extLst>
              <a:ext uri="{FF2B5EF4-FFF2-40B4-BE49-F238E27FC236}">
                <a16:creationId xmlns:a16="http://schemas.microsoft.com/office/drawing/2014/main" id="{8BA62E8C-79E6-D245-B706-FFB1E051B2D6}"/>
              </a:ext>
            </a:extLst>
          </p:cNvPr>
          <p:cNvSpPr>
            <a:spLocks noGrp="1"/>
          </p:cNvSpPr>
          <p:nvPr>
            <p:ph type="pic" sz="quarter" idx="31"/>
          </p:nvPr>
        </p:nvSpPr>
        <p:spPr>
          <a:xfrm>
            <a:off x="6348367" y="2068734"/>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37" name="Text Placeholder 28">
            <a:extLst>
              <a:ext uri="{FF2B5EF4-FFF2-40B4-BE49-F238E27FC236}">
                <a16:creationId xmlns:a16="http://schemas.microsoft.com/office/drawing/2014/main" id="{4199EE50-5386-0446-8ADA-23C1B0D6EA4F}"/>
              </a:ext>
            </a:extLst>
          </p:cNvPr>
          <p:cNvSpPr>
            <a:spLocks noGrp="1"/>
          </p:cNvSpPr>
          <p:nvPr>
            <p:ph type="body" sz="quarter" idx="32" hasCustomPrompt="1"/>
          </p:nvPr>
        </p:nvSpPr>
        <p:spPr>
          <a:xfrm>
            <a:off x="6348368" y="2994545"/>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38" name="Text Placeholder 28">
            <a:extLst>
              <a:ext uri="{FF2B5EF4-FFF2-40B4-BE49-F238E27FC236}">
                <a16:creationId xmlns:a16="http://schemas.microsoft.com/office/drawing/2014/main" id="{478AB5CA-B5A5-934D-BF51-1485953A703D}"/>
              </a:ext>
            </a:extLst>
          </p:cNvPr>
          <p:cNvSpPr>
            <a:spLocks noGrp="1"/>
          </p:cNvSpPr>
          <p:nvPr>
            <p:ph type="body" sz="quarter" idx="33" hasCustomPrompt="1"/>
          </p:nvPr>
        </p:nvSpPr>
        <p:spPr>
          <a:xfrm>
            <a:off x="6348367" y="3379791"/>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39" name="Picture Placeholder 23">
            <a:extLst>
              <a:ext uri="{FF2B5EF4-FFF2-40B4-BE49-F238E27FC236}">
                <a16:creationId xmlns:a16="http://schemas.microsoft.com/office/drawing/2014/main" id="{3D78BE06-1FC7-3C43-BD15-F4137B564B58}"/>
              </a:ext>
            </a:extLst>
          </p:cNvPr>
          <p:cNvSpPr>
            <a:spLocks noGrp="1"/>
          </p:cNvSpPr>
          <p:nvPr>
            <p:ph type="pic" sz="quarter" idx="34"/>
          </p:nvPr>
        </p:nvSpPr>
        <p:spPr>
          <a:xfrm>
            <a:off x="9147335" y="2068734"/>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40" name="Text Placeholder 28">
            <a:extLst>
              <a:ext uri="{FF2B5EF4-FFF2-40B4-BE49-F238E27FC236}">
                <a16:creationId xmlns:a16="http://schemas.microsoft.com/office/drawing/2014/main" id="{14F01FCC-4797-0343-8739-20331C751C18}"/>
              </a:ext>
            </a:extLst>
          </p:cNvPr>
          <p:cNvSpPr>
            <a:spLocks noGrp="1"/>
          </p:cNvSpPr>
          <p:nvPr>
            <p:ph type="body" sz="quarter" idx="35" hasCustomPrompt="1"/>
          </p:nvPr>
        </p:nvSpPr>
        <p:spPr>
          <a:xfrm>
            <a:off x="9147336" y="2994545"/>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41" name="Text Placeholder 28">
            <a:extLst>
              <a:ext uri="{FF2B5EF4-FFF2-40B4-BE49-F238E27FC236}">
                <a16:creationId xmlns:a16="http://schemas.microsoft.com/office/drawing/2014/main" id="{33FBE6CA-EC7A-1A4B-ADA3-6B78F2DE09C2}"/>
              </a:ext>
            </a:extLst>
          </p:cNvPr>
          <p:cNvSpPr>
            <a:spLocks noGrp="1"/>
          </p:cNvSpPr>
          <p:nvPr>
            <p:ph type="body" sz="quarter" idx="36" hasCustomPrompt="1"/>
          </p:nvPr>
        </p:nvSpPr>
        <p:spPr>
          <a:xfrm>
            <a:off x="9147335" y="3379791"/>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42" name="Picture Placeholder 23">
            <a:extLst>
              <a:ext uri="{FF2B5EF4-FFF2-40B4-BE49-F238E27FC236}">
                <a16:creationId xmlns:a16="http://schemas.microsoft.com/office/drawing/2014/main" id="{6DD7CCE4-AD48-B64F-909E-F88961FBDFC5}"/>
              </a:ext>
            </a:extLst>
          </p:cNvPr>
          <p:cNvSpPr>
            <a:spLocks noGrp="1"/>
          </p:cNvSpPr>
          <p:nvPr>
            <p:ph type="pic" sz="quarter" idx="37"/>
          </p:nvPr>
        </p:nvSpPr>
        <p:spPr>
          <a:xfrm>
            <a:off x="750429" y="4118551"/>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43" name="Text Placeholder 28">
            <a:extLst>
              <a:ext uri="{FF2B5EF4-FFF2-40B4-BE49-F238E27FC236}">
                <a16:creationId xmlns:a16="http://schemas.microsoft.com/office/drawing/2014/main" id="{C076E7E2-3D95-EA47-BF86-444615F1F141}"/>
              </a:ext>
            </a:extLst>
          </p:cNvPr>
          <p:cNvSpPr>
            <a:spLocks noGrp="1"/>
          </p:cNvSpPr>
          <p:nvPr>
            <p:ph type="body" sz="quarter" idx="38" hasCustomPrompt="1"/>
          </p:nvPr>
        </p:nvSpPr>
        <p:spPr>
          <a:xfrm>
            <a:off x="750430" y="5044362"/>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44" name="Text Placeholder 28">
            <a:extLst>
              <a:ext uri="{FF2B5EF4-FFF2-40B4-BE49-F238E27FC236}">
                <a16:creationId xmlns:a16="http://schemas.microsoft.com/office/drawing/2014/main" id="{612499D2-373C-3940-97A5-FCA8B245BE45}"/>
              </a:ext>
            </a:extLst>
          </p:cNvPr>
          <p:cNvSpPr>
            <a:spLocks noGrp="1"/>
          </p:cNvSpPr>
          <p:nvPr>
            <p:ph type="body" sz="quarter" idx="39" hasCustomPrompt="1"/>
          </p:nvPr>
        </p:nvSpPr>
        <p:spPr>
          <a:xfrm>
            <a:off x="750429" y="5429608"/>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45" name="Picture Placeholder 23">
            <a:extLst>
              <a:ext uri="{FF2B5EF4-FFF2-40B4-BE49-F238E27FC236}">
                <a16:creationId xmlns:a16="http://schemas.microsoft.com/office/drawing/2014/main" id="{24B34D6D-4F7E-3942-B8D7-9970BDE53C10}"/>
              </a:ext>
            </a:extLst>
          </p:cNvPr>
          <p:cNvSpPr>
            <a:spLocks noGrp="1"/>
          </p:cNvSpPr>
          <p:nvPr>
            <p:ph type="pic" sz="quarter" idx="40"/>
          </p:nvPr>
        </p:nvSpPr>
        <p:spPr>
          <a:xfrm>
            <a:off x="3549397" y="4118551"/>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46" name="Text Placeholder 28">
            <a:extLst>
              <a:ext uri="{FF2B5EF4-FFF2-40B4-BE49-F238E27FC236}">
                <a16:creationId xmlns:a16="http://schemas.microsoft.com/office/drawing/2014/main" id="{D34EDB1D-7E85-D242-B6AE-F6D6907D325A}"/>
              </a:ext>
            </a:extLst>
          </p:cNvPr>
          <p:cNvSpPr>
            <a:spLocks noGrp="1"/>
          </p:cNvSpPr>
          <p:nvPr>
            <p:ph type="body" sz="quarter" idx="41" hasCustomPrompt="1"/>
          </p:nvPr>
        </p:nvSpPr>
        <p:spPr>
          <a:xfrm>
            <a:off x="3549398" y="5044362"/>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47" name="Text Placeholder 28">
            <a:extLst>
              <a:ext uri="{FF2B5EF4-FFF2-40B4-BE49-F238E27FC236}">
                <a16:creationId xmlns:a16="http://schemas.microsoft.com/office/drawing/2014/main" id="{3E3BFFF0-114B-6D42-B5E0-8020AC2E26BF}"/>
              </a:ext>
            </a:extLst>
          </p:cNvPr>
          <p:cNvSpPr>
            <a:spLocks noGrp="1"/>
          </p:cNvSpPr>
          <p:nvPr>
            <p:ph type="body" sz="quarter" idx="42" hasCustomPrompt="1"/>
          </p:nvPr>
        </p:nvSpPr>
        <p:spPr>
          <a:xfrm>
            <a:off x="3549397" y="5429608"/>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48" name="Picture Placeholder 23">
            <a:extLst>
              <a:ext uri="{FF2B5EF4-FFF2-40B4-BE49-F238E27FC236}">
                <a16:creationId xmlns:a16="http://schemas.microsoft.com/office/drawing/2014/main" id="{EB4488EE-E854-724E-95AE-B9943EE249EA}"/>
              </a:ext>
            </a:extLst>
          </p:cNvPr>
          <p:cNvSpPr>
            <a:spLocks noGrp="1"/>
          </p:cNvSpPr>
          <p:nvPr>
            <p:ph type="pic" sz="quarter" idx="43"/>
          </p:nvPr>
        </p:nvSpPr>
        <p:spPr>
          <a:xfrm>
            <a:off x="6348367" y="4118551"/>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49" name="Text Placeholder 28">
            <a:extLst>
              <a:ext uri="{FF2B5EF4-FFF2-40B4-BE49-F238E27FC236}">
                <a16:creationId xmlns:a16="http://schemas.microsoft.com/office/drawing/2014/main" id="{C5551B4D-583E-D644-9069-EC096CE76F50}"/>
              </a:ext>
            </a:extLst>
          </p:cNvPr>
          <p:cNvSpPr>
            <a:spLocks noGrp="1"/>
          </p:cNvSpPr>
          <p:nvPr>
            <p:ph type="body" sz="quarter" idx="44" hasCustomPrompt="1"/>
          </p:nvPr>
        </p:nvSpPr>
        <p:spPr>
          <a:xfrm>
            <a:off x="6348368" y="5044362"/>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50" name="Text Placeholder 28">
            <a:extLst>
              <a:ext uri="{FF2B5EF4-FFF2-40B4-BE49-F238E27FC236}">
                <a16:creationId xmlns:a16="http://schemas.microsoft.com/office/drawing/2014/main" id="{E30C4783-1643-2243-BB4F-E99E04D9216B}"/>
              </a:ext>
            </a:extLst>
          </p:cNvPr>
          <p:cNvSpPr>
            <a:spLocks noGrp="1"/>
          </p:cNvSpPr>
          <p:nvPr>
            <p:ph type="body" sz="quarter" idx="45" hasCustomPrompt="1"/>
          </p:nvPr>
        </p:nvSpPr>
        <p:spPr>
          <a:xfrm>
            <a:off x="6348367" y="5429608"/>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51" name="Picture Placeholder 23">
            <a:extLst>
              <a:ext uri="{FF2B5EF4-FFF2-40B4-BE49-F238E27FC236}">
                <a16:creationId xmlns:a16="http://schemas.microsoft.com/office/drawing/2014/main" id="{7BBADCE0-02E8-3249-8CBA-17D3783DFE70}"/>
              </a:ext>
            </a:extLst>
          </p:cNvPr>
          <p:cNvSpPr>
            <a:spLocks noGrp="1"/>
          </p:cNvSpPr>
          <p:nvPr>
            <p:ph type="pic" sz="quarter" idx="46"/>
          </p:nvPr>
        </p:nvSpPr>
        <p:spPr>
          <a:xfrm>
            <a:off x="9147335" y="4118551"/>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52" name="Text Placeholder 28">
            <a:extLst>
              <a:ext uri="{FF2B5EF4-FFF2-40B4-BE49-F238E27FC236}">
                <a16:creationId xmlns:a16="http://schemas.microsoft.com/office/drawing/2014/main" id="{8D294C40-97E4-FF4F-8A02-10FC7D0EE8B0}"/>
              </a:ext>
            </a:extLst>
          </p:cNvPr>
          <p:cNvSpPr>
            <a:spLocks noGrp="1"/>
          </p:cNvSpPr>
          <p:nvPr>
            <p:ph type="body" sz="quarter" idx="47" hasCustomPrompt="1"/>
          </p:nvPr>
        </p:nvSpPr>
        <p:spPr>
          <a:xfrm>
            <a:off x="9147336" y="5044362"/>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53" name="Text Placeholder 28">
            <a:extLst>
              <a:ext uri="{FF2B5EF4-FFF2-40B4-BE49-F238E27FC236}">
                <a16:creationId xmlns:a16="http://schemas.microsoft.com/office/drawing/2014/main" id="{8B38241F-01B5-574C-A827-67C6352C463C}"/>
              </a:ext>
            </a:extLst>
          </p:cNvPr>
          <p:cNvSpPr>
            <a:spLocks noGrp="1"/>
          </p:cNvSpPr>
          <p:nvPr>
            <p:ph type="body" sz="quarter" idx="48" hasCustomPrompt="1"/>
          </p:nvPr>
        </p:nvSpPr>
        <p:spPr>
          <a:xfrm>
            <a:off x="9147335" y="5429608"/>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18" name="Date Placeholder 17">
            <a:extLst>
              <a:ext uri="{FF2B5EF4-FFF2-40B4-BE49-F238E27FC236}">
                <a16:creationId xmlns:a16="http://schemas.microsoft.com/office/drawing/2014/main" id="{30445668-2DC5-E84C-8B16-922BC95F13F2}"/>
              </a:ext>
            </a:extLst>
          </p:cNvPr>
          <p:cNvSpPr>
            <a:spLocks noGrp="1"/>
          </p:cNvSpPr>
          <p:nvPr>
            <p:ph type="dt" sz="half" idx="25"/>
          </p:nvPr>
        </p:nvSpPr>
        <p:spPr/>
        <p:txBody>
          <a:bodyPr>
            <a:noAutofit/>
          </a:bodyPr>
          <a:lstStyle>
            <a:lvl1pPr>
              <a:defRPr>
                <a:solidFill>
                  <a:schemeClr val="accent3"/>
                </a:solidFill>
                <a:latin typeface="+mn-lt"/>
              </a:defRPr>
            </a:lvl1pPr>
          </a:lstStyle>
          <a:p>
            <a:fld id="{EE6020E3-D95B-4E55-964F-4B1A98BDAA6F}" type="datetime1">
              <a:rPr lang="en-US" smtClean="0"/>
              <a:t>2/1/2024</a:t>
            </a:fld>
            <a:endParaRPr lang="en-US" dirty="0"/>
          </a:p>
        </p:txBody>
      </p:sp>
      <p:sp>
        <p:nvSpPr>
          <p:cNvPr id="22" name="Footer Placeholder 21">
            <a:extLst>
              <a:ext uri="{FF2B5EF4-FFF2-40B4-BE49-F238E27FC236}">
                <a16:creationId xmlns:a16="http://schemas.microsoft.com/office/drawing/2014/main" id="{D9227732-A878-814C-8621-64ED1B2CCF9F}"/>
              </a:ext>
            </a:extLst>
          </p:cNvPr>
          <p:cNvSpPr>
            <a:spLocks noGrp="1"/>
          </p:cNvSpPr>
          <p:nvPr>
            <p:ph type="ftr" sz="quarter" idx="26"/>
          </p:nvPr>
        </p:nvSpPr>
        <p:spPr/>
        <p:txBody>
          <a:bodyPr>
            <a:noAutofit/>
          </a:bodyPr>
          <a:lstStyle>
            <a:lvl1pPr>
              <a:defRPr>
                <a:solidFill>
                  <a:schemeClr val="accent3"/>
                </a:solidFill>
                <a:latin typeface="+mn-lt"/>
              </a:defRPr>
            </a:lvl1pPr>
          </a:lstStyle>
          <a:p>
            <a:r>
              <a:rPr lang="en-US" dirty="0"/>
              <a:t>PRESENTATION TITLE</a:t>
            </a:r>
          </a:p>
        </p:txBody>
      </p:sp>
      <p:sp>
        <p:nvSpPr>
          <p:cNvPr id="23" name="Slide Number Placeholder 22">
            <a:extLst>
              <a:ext uri="{FF2B5EF4-FFF2-40B4-BE49-F238E27FC236}">
                <a16:creationId xmlns:a16="http://schemas.microsoft.com/office/drawing/2014/main" id="{CE9F02AC-6DFB-0C47-BC8E-4B0594007F33}"/>
              </a:ext>
            </a:extLst>
          </p:cNvPr>
          <p:cNvSpPr>
            <a:spLocks noGrp="1"/>
          </p:cNvSpPr>
          <p:nvPr>
            <p:ph type="sldNum" sz="quarter" idx="27"/>
          </p:nvPr>
        </p:nvSpPr>
        <p:spPr/>
        <p:txBody>
          <a:bodyPr>
            <a:noAutofit/>
          </a:bodyPr>
          <a:lstStyle>
            <a:lvl1pPr>
              <a:defRPr>
                <a:solidFill>
                  <a:schemeClr val="accent3"/>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0057219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198F9AA-2C87-421D-97C1-B4248DFDC2C2}"/>
              </a:ext>
            </a:extLst>
          </p:cNvPr>
          <p:cNvSpPr>
            <a:spLocks noGrp="1"/>
          </p:cNvSpPr>
          <p:nvPr>
            <p:ph type="title"/>
          </p:nvPr>
        </p:nvSpPr>
        <p:spPr>
          <a:xfrm>
            <a:off x="381000" y="381000"/>
            <a:ext cx="11430000" cy="1325563"/>
          </a:xfrm>
          <a:prstGeom prst="rect">
            <a:avLst/>
          </a:prstGeom>
        </p:spPr>
        <p:txBody>
          <a:bodyPr vert="horz" lIns="91440" tIns="45720" rIns="91440" bIns="45720" rtlCol="0" anchor="ctr">
            <a:noAutofit/>
          </a:bodyPr>
          <a:lstStyle/>
          <a:p>
            <a:r>
              <a:rPr lang="en-US"/>
              <a:t>Click to edit Master title style</a:t>
            </a:r>
          </a:p>
        </p:txBody>
      </p:sp>
      <p:sp>
        <p:nvSpPr>
          <p:cNvPr id="3" name="Text Placeholder 2">
            <a:extLst>
              <a:ext uri="{FF2B5EF4-FFF2-40B4-BE49-F238E27FC236}">
                <a16:creationId xmlns:a16="http://schemas.microsoft.com/office/drawing/2014/main" id="{AE98FC63-C8D2-4CE6-A3F1-EE8ED24590C4}"/>
              </a:ext>
            </a:extLst>
          </p:cNvPr>
          <p:cNvSpPr>
            <a:spLocks noGrp="1"/>
          </p:cNvSpPr>
          <p:nvPr>
            <p:ph type="body" idx="1"/>
          </p:nvPr>
        </p:nvSpPr>
        <p:spPr>
          <a:xfrm>
            <a:off x="381000" y="1825625"/>
            <a:ext cx="11430000" cy="4351338"/>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D77A09-15C2-4E47-948E-AACAFCA47D40}"/>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tx2"/>
                </a:solidFill>
                <a:latin typeface="+mn-lt"/>
              </a:defRPr>
            </a:lvl1pPr>
          </a:lstStyle>
          <a:p>
            <a:fld id="{FC9A72C8-1C87-42EF-8A11-BF6DFA19ED8B}" type="datetime1">
              <a:rPr lang="en-US" smtClean="0"/>
              <a:t>2/1/2024</a:t>
            </a:fld>
            <a:endParaRPr lang="en-US" dirty="0"/>
          </a:p>
        </p:txBody>
      </p:sp>
      <p:sp>
        <p:nvSpPr>
          <p:cNvPr id="5" name="Footer Placeholder 4">
            <a:extLst>
              <a:ext uri="{FF2B5EF4-FFF2-40B4-BE49-F238E27FC236}">
                <a16:creationId xmlns:a16="http://schemas.microsoft.com/office/drawing/2014/main" id="{60567522-C3B6-46EB-A361-BEC2510B00C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tx2"/>
                </a:solidFill>
                <a:latin typeface="+mn-lt"/>
              </a:defRPr>
            </a:lvl1pPr>
          </a:lstStyle>
          <a:p>
            <a:r>
              <a:rPr lang="en-US" dirty="0"/>
              <a:t>PRESENTATION TITLE</a:t>
            </a:r>
          </a:p>
        </p:txBody>
      </p:sp>
      <p:sp>
        <p:nvSpPr>
          <p:cNvPr id="6" name="Slide Number Placeholder 5">
            <a:extLst>
              <a:ext uri="{FF2B5EF4-FFF2-40B4-BE49-F238E27FC236}">
                <a16:creationId xmlns:a16="http://schemas.microsoft.com/office/drawing/2014/main" id="{CDC57CF0-034F-450D-937C-718D5AF1A059}"/>
              </a:ext>
            </a:extLst>
          </p:cNvPr>
          <p:cNvSpPr>
            <a:spLocks noGrp="1"/>
          </p:cNvSpPr>
          <p:nvPr>
            <p:ph type="sldNum" sz="quarter" idx="4"/>
          </p:nvPr>
        </p:nvSpPr>
        <p:spPr>
          <a:xfrm>
            <a:off x="9067800" y="6356350"/>
            <a:ext cx="2743200" cy="365125"/>
          </a:xfrm>
          <a:prstGeom prst="rect">
            <a:avLst/>
          </a:prstGeom>
        </p:spPr>
        <p:txBody>
          <a:bodyPr vert="horz" lIns="91440" tIns="45720" rIns="91440" bIns="45720" rtlCol="0" anchor="ctr">
            <a:noAutofit/>
          </a:bodyPr>
          <a:lstStyle>
            <a:lvl1pPr algn="r">
              <a:defRPr sz="1200">
                <a:solidFill>
                  <a:schemeClr val="tx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17883539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9" r:id="rId4"/>
    <p:sldLayoutId id="2147483660" r:id="rId5"/>
    <p:sldLayoutId id="2147483661" r:id="rId6"/>
    <p:sldLayoutId id="2147483654" r:id="rId7"/>
    <p:sldLayoutId id="2147483658" r:id="rId8"/>
    <p:sldLayoutId id="2147483662" r:id="rId9"/>
    <p:sldLayoutId id="2147483663" r:id="rId10"/>
    <p:sldLayoutId id="2147483664" r:id="rId11"/>
    <p:sldLayoutId id="2147483665" r:id="rId12"/>
    <p:sldLayoutId id="2147483666" r:id="rId13"/>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A4A3A4"/>
          </p15:clr>
        </p15:guide>
        <p15:guide id="2" pos="3840" userDrawn="1">
          <p15:clr>
            <a:srgbClr val="A4A3A4"/>
          </p15:clr>
        </p15:guide>
        <p15:guide id="3" pos="240" userDrawn="1">
          <p15:clr>
            <a:srgbClr val="547EBF"/>
          </p15:clr>
        </p15:guide>
        <p15:guide id="4" orient="horz" pos="240" userDrawn="1">
          <p15:clr>
            <a:srgbClr val="547EBF"/>
          </p15:clr>
        </p15:guide>
        <p15:guide id="5" pos="7440" userDrawn="1">
          <p15:clr>
            <a:srgbClr val="547EBF"/>
          </p15:clr>
        </p15:guide>
        <p15:guide id="6" orient="horz" pos="4080" userDrawn="1">
          <p15:clr>
            <a:srgbClr val="547EBF"/>
          </p15:clr>
        </p15:guide>
        <p15:guide id="7" pos="3960" userDrawn="1">
          <p15:clr>
            <a:srgbClr val="547EBF"/>
          </p15:clr>
        </p15:guide>
        <p15:guide id="8" pos="3720" userDrawn="1">
          <p15:clr>
            <a:srgbClr val="547EBF"/>
          </p15:clr>
        </p15:guide>
        <p15:guide id="9" pos="2112" userDrawn="1">
          <p15:clr>
            <a:srgbClr val="547EBF"/>
          </p15:clr>
        </p15:guide>
        <p15:guide id="10" pos="1848" userDrawn="1">
          <p15:clr>
            <a:srgbClr val="547EBF"/>
          </p15:clr>
        </p15:guide>
        <p15:guide id="11" pos="5568" userDrawn="1">
          <p15:clr>
            <a:srgbClr val="547EBF"/>
          </p15:clr>
        </p15:guide>
        <p15:guide id="12" pos="5832" userDrawn="1">
          <p15:clr>
            <a:srgbClr val="547EBF"/>
          </p15:clr>
        </p15:guide>
        <p15:guide id="13" pos="4968" userDrawn="1">
          <p15:clr>
            <a:srgbClr val="9FCC3B"/>
          </p15:clr>
        </p15:guide>
        <p15:guide id="14" pos="5208" userDrawn="1">
          <p15:clr>
            <a:srgbClr val="9FCC3B"/>
          </p15:clr>
        </p15:guide>
        <p15:guide id="15" pos="2712" userDrawn="1">
          <p15:clr>
            <a:srgbClr val="9FCC3B"/>
          </p15:clr>
        </p15:guide>
        <p15:guide id="16" pos="2472" userDrawn="1">
          <p15:clr>
            <a:srgbClr val="9FCC3B"/>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F3D98-3C30-4CFC-8643-C81E829C8C25}"/>
              </a:ext>
            </a:extLst>
          </p:cNvPr>
          <p:cNvSpPr>
            <a:spLocks noGrp="1"/>
          </p:cNvSpPr>
          <p:nvPr>
            <p:ph type="ctrTitle"/>
          </p:nvPr>
        </p:nvSpPr>
        <p:spPr>
          <a:xfrm>
            <a:off x="1167493" y="1122363"/>
            <a:ext cx="7096933" cy="2387600"/>
          </a:xfrm>
        </p:spPr>
        <p:txBody>
          <a:bodyPr/>
          <a:lstStyle/>
          <a:p>
            <a:r>
              <a:rPr lang="en-US" dirty="0"/>
              <a:t>Key points from Draft Legislation</a:t>
            </a:r>
          </a:p>
        </p:txBody>
      </p:sp>
      <p:sp>
        <p:nvSpPr>
          <p:cNvPr id="3" name="Subtitle 2">
            <a:extLst>
              <a:ext uri="{FF2B5EF4-FFF2-40B4-BE49-F238E27FC236}">
                <a16:creationId xmlns:a16="http://schemas.microsoft.com/office/drawing/2014/main" id="{A068D447-28D3-4F5F-B2DC-FD67E9015868}"/>
              </a:ext>
            </a:extLst>
          </p:cNvPr>
          <p:cNvSpPr>
            <a:spLocks noGrp="1"/>
          </p:cNvSpPr>
          <p:nvPr>
            <p:ph type="subTitle" idx="1"/>
          </p:nvPr>
        </p:nvSpPr>
        <p:spPr>
          <a:xfrm>
            <a:off x="1167493" y="3602038"/>
            <a:ext cx="9500507" cy="919628"/>
          </a:xfrm>
        </p:spPr>
        <p:txBody>
          <a:bodyPr/>
          <a:lstStyle/>
          <a:p>
            <a:r>
              <a:rPr lang="en-GB" sz="3200" dirty="0">
                <a:effectLst/>
                <a:ea typeface="Calibri" panose="020F0502020204030204" pitchFamily="34" charset="0"/>
                <a:cs typeface="Times New Roman" panose="02020603050405020304" pitchFamily="18" charset="0"/>
              </a:rPr>
              <a:t>Introduction of medical examiners and reforms to death certification</a:t>
            </a:r>
            <a:endParaRPr lang="en-US" dirty="0"/>
          </a:p>
        </p:txBody>
      </p:sp>
    </p:spTree>
    <p:extLst>
      <p:ext uri="{BB962C8B-B14F-4D97-AF65-F5344CB8AC3E}">
        <p14:creationId xmlns:p14="http://schemas.microsoft.com/office/powerpoint/2010/main" val="22593088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543F67-9C70-4748-8C0C-3A7863422F99}"/>
              </a:ext>
            </a:extLst>
          </p:cNvPr>
          <p:cNvSpPr>
            <a:spLocks noGrp="1"/>
          </p:cNvSpPr>
          <p:nvPr>
            <p:ph type="title"/>
          </p:nvPr>
        </p:nvSpPr>
        <p:spPr>
          <a:xfrm>
            <a:off x="1167492" y="381000"/>
            <a:ext cx="9779183" cy="1325563"/>
          </a:xfrm>
        </p:spPr>
        <p:txBody>
          <a:bodyPr/>
          <a:lstStyle/>
          <a:p>
            <a:r>
              <a:rPr lang="en-US" dirty="0"/>
              <a:t>Death Registration</a:t>
            </a:r>
          </a:p>
        </p:txBody>
      </p:sp>
      <p:sp>
        <p:nvSpPr>
          <p:cNvPr id="3" name="Content Placeholder 2">
            <a:extLst>
              <a:ext uri="{FF2B5EF4-FFF2-40B4-BE49-F238E27FC236}">
                <a16:creationId xmlns:a16="http://schemas.microsoft.com/office/drawing/2014/main" id="{95B371F2-DBA5-415A-82C8-651F587B857A}"/>
              </a:ext>
            </a:extLst>
          </p:cNvPr>
          <p:cNvSpPr>
            <a:spLocks noGrp="1"/>
          </p:cNvSpPr>
          <p:nvPr>
            <p:ph type="body" idx="1"/>
          </p:nvPr>
        </p:nvSpPr>
        <p:spPr>
          <a:xfrm>
            <a:off x="654342" y="2533475"/>
            <a:ext cx="10292334" cy="3943525"/>
          </a:xfrm>
        </p:spPr>
        <p:txBody>
          <a:bodyPr vert="horz" lIns="91440" tIns="45720" rIns="91440" bIns="45720" rtlCol="0" anchor="t">
            <a:normAutofit fontScale="92500" lnSpcReduction="10000"/>
          </a:bodyPr>
          <a:lstStyle/>
          <a:p>
            <a:pPr marL="285750" indent="-285750">
              <a:lnSpc>
                <a:spcPct val="107000"/>
              </a:lnSpc>
              <a:spcAft>
                <a:spcPts val="800"/>
              </a:spcAft>
              <a:buFont typeface="Arial" panose="020B0604020202020204" pitchFamily="34" charset="0"/>
              <a:buChar char="•"/>
            </a:pPr>
            <a:r>
              <a:rPr lang="en-GB" sz="1800" dirty="0">
                <a:effectLst/>
                <a:ea typeface="Calibri" panose="020F0502020204030204" pitchFamily="34" charset="0"/>
                <a:cs typeface="Times New Roman" panose="02020603050405020304" pitchFamily="18" charset="0"/>
              </a:rPr>
              <a:t>Deaths </a:t>
            </a:r>
            <a:r>
              <a:rPr lang="en-GB" sz="1800" b="1" u="sng" dirty="0">
                <a:effectLst/>
                <a:ea typeface="Calibri" panose="020F0502020204030204" pitchFamily="34" charset="0"/>
                <a:cs typeface="Times New Roman" panose="02020603050405020304" pitchFamily="18" charset="0"/>
              </a:rPr>
              <a:t>will not be registered </a:t>
            </a:r>
            <a:r>
              <a:rPr lang="en-GB" sz="1800" dirty="0">
                <a:effectLst/>
                <a:ea typeface="Calibri" panose="020F0502020204030204" pitchFamily="34" charset="0"/>
                <a:cs typeface="Times New Roman" panose="02020603050405020304" pitchFamily="18" charset="0"/>
              </a:rPr>
              <a:t>until the registrar receives notification of the cause of death from the medical examiner or the coroner. This notification will also start the </a:t>
            </a:r>
            <a:r>
              <a:rPr lang="en-GB" sz="1800" b="1" u="sng" dirty="0">
                <a:effectLst/>
                <a:ea typeface="Calibri" panose="020F0502020204030204" pitchFamily="34" charset="0"/>
                <a:cs typeface="Times New Roman" panose="02020603050405020304" pitchFamily="18" charset="0"/>
              </a:rPr>
              <a:t>5-day statutory time frame </a:t>
            </a:r>
            <a:r>
              <a:rPr lang="en-GB" sz="1800" dirty="0">
                <a:effectLst/>
                <a:ea typeface="Calibri" panose="020F0502020204030204" pitchFamily="34" charset="0"/>
                <a:cs typeface="Times New Roman" panose="02020603050405020304" pitchFamily="18" charset="0"/>
              </a:rPr>
              <a:t>to register a death.</a:t>
            </a:r>
          </a:p>
          <a:p>
            <a:pPr marL="285750" indent="-285750">
              <a:lnSpc>
                <a:spcPct val="107000"/>
              </a:lnSpc>
              <a:spcAft>
                <a:spcPts val="800"/>
              </a:spcAft>
              <a:buFont typeface="Arial" panose="020B0604020202020204" pitchFamily="34" charset="0"/>
              <a:buChar char="•"/>
            </a:pPr>
            <a:r>
              <a:rPr lang="en-GB" sz="1800" dirty="0">
                <a:ea typeface="Calibri" panose="020F0502020204030204" pitchFamily="34" charset="0"/>
                <a:cs typeface="Times New Roman" panose="02020603050405020304" pitchFamily="18" charset="0"/>
              </a:rPr>
              <a:t>T</a:t>
            </a:r>
            <a:r>
              <a:rPr lang="en-GB" sz="1800" dirty="0">
                <a:effectLst/>
                <a:ea typeface="Calibri" panose="020F0502020204030204" pitchFamily="34" charset="0"/>
                <a:cs typeface="Times New Roman" panose="02020603050405020304" pitchFamily="18" charset="0"/>
              </a:rPr>
              <a:t>he responsibilities of the registrar will change as there will be </a:t>
            </a:r>
            <a:r>
              <a:rPr lang="en-GB" sz="1800" b="1" u="sng" dirty="0">
                <a:effectLst/>
                <a:ea typeface="Calibri" panose="020F0502020204030204" pitchFamily="34" charset="0"/>
                <a:cs typeface="Times New Roman" panose="02020603050405020304" pitchFamily="18" charset="0"/>
              </a:rPr>
              <a:t>no requirement </a:t>
            </a:r>
            <a:r>
              <a:rPr lang="en-GB" sz="1800" dirty="0">
                <a:effectLst/>
                <a:ea typeface="Calibri" panose="020F0502020204030204" pitchFamily="34" charset="0"/>
                <a:cs typeface="Times New Roman" panose="02020603050405020304" pitchFamily="18" charset="0"/>
              </a:rPr>
              <a:t>for registrars to refer deaths to the coroner. The attending practitioner or the medical examiner will determine which deaths need to be referred to the coroner. </a:t>
            </a:r>
          </a:p>
          <a:p>
            <a:pPr marL="285750" indent="-285750">
              <a:lnSpc>
                <a:spcPct val="107000"/>
              </a:lnSpc>
              <a:spcAft>
                <a:spcPts val="800"/>
              </a:spcAft>
              <a:buFont typeface="Arial" panose="020B0604020202020204" pitchFamily="34" charset="0"/>
              <a:buChar char="•"/>
            </a:pPr>
            <a:r>
              <a:rPr lang="en-GB" sz="1800" dirty="0">
                <a:ea typeface="Calibri" panose="020F0502020204030204" pitchFamily="34" charset="0"/>
                <a:cs typeface="Times New Roman" panose="02020603050405020304" pitchFamily="18" charset="0"/>
              </a:rPr>
              <a:t>T</a:t>
            </a:r>
            <a:r>
              <a:rPr lang="en-GB" sz="1800" dirty="0">
                <a:effectLst/>
                <a:ea typeface="Calibri" panose="020F0502020204030204" pitchFamily="34" charset="0"/>
                <a:cs typeface="Times New Roman" panose="02020603050405020304" pitchFamily="18" charset="0"/>
              </a:rPr>
              <a:t>he need for the form 100A will </a:t>
            </a:r>
            <a:r>
              <a:rPr lang="en-GB" sz="1800" b="1" u="sng" dirty="0">
                <a:effectLst/>
                <a:ea typeface="Calibri" panose="020F0502020204030204" pitchFamily="34" charset="0"/>
                <a:cs typeface="Times New Roman" panose="02020603050405020304" pitchFamily="18" charset="0"/>
              </a:rPr>
              <a:t>no longer exist </a:t>
            </a:r>
            <a:r>
              <a:rPr lang="en-GB" sz="1800" dirty="0">
                <a:effectLst/>
                <a:ea typeface="Calibri" panose="020F0502020204030204" pitchFamily="34" charset="0"/>
                <a:cs typeface="Times New Roman" panose="02020603050405020304" pitchFamily="18" charset="0"/>
              </a:rPr>
              <a:t>and this form will be </a:t>
            </a:r>
            <a:r>
              <a:rPr lang="en-GB" sz="1800" b="1" u="sng" dirty="0">
                <a:effectLst/>
                <a:ea typeface="Calibri" panose="020F0502020204030204" pitchFamily="34" charset="0"/>
                <a:cs typeface="Times New Roman" panose="02020603050405020304" pitchFamily="18" charset="0"/>
              </a:rPr>
              <a:t>removed</a:t>
            </a:r>
            <a:r>
              <a:rPr lang="en-GB" sz="1800" dirty="0">
                <a:effectLst/>
                <a:ea typeface="Calibri" panose="020F0502020204030204" pitchFamily="34" charset="0"/>
                <a:cs typeface="Times New Roman" panose="02020603050405020304" pitchFamily="18" charset="0"/>
              </a:rPr>
              <a:t>.</a:t>
            </a:r>
          </a:p>
          <a:p>
            <a:pPr marL="285750" indent="-285750">
              <a:lnSpc>
                <a:spcPct val="107000"/>
              </a:lnSpc>
              <a:spcAft>
                <a:spcPts val="800"/>
              </a:spcAft>
              <a:buFont typeface="Arial" panose="020B0604020202020204" pitchFamily="34" charset="0"/>
              <a:buChar char="•"/>
            </a:pPr>
            <a:r>
              <a:rPr lang="en-GB" sz="1800" dirty="0">
                <a:ea typeface="Calibri" panose="020F0502020204030204" pitchFamily="34" charset="0"/>
                <a:cs typeface="Times New Roman" panose="02020603050405020304" pitchFamily="18" charset="0"/>
              </a:rPr>
              <a:t>T</a:t>
            </a:r>
            <a:r>
              <a:rPr lang="en-GB" sz="1800" dirty="0">
                <a:effectLst/>
                <a:ea typeface="Calibri" panose="020F0502020204030204" pitchFamily="34" charset="0"/>
                <a:cs typeface="Times New Roman" panose="02020603050405020304" pitchFamily="18" charset="0"/>
              </a:rPr>
              <a:t>he attending practitioner certifying with </a:t>
            </a:r>
            <a:r>
              <a:rPr lang="en-GB" sz="1800" b="1" u="sng" dirty="0">
                <a:effectLst/>
                <a:ea typeface="Calibri" panose="020F0502020204030204" pitchFamily="34" charset="0"/>
                <a:cs typeface="Times New Roman" panose="02020603050405020304" pitchFamily="18" charset="0"/>
              </a:rPr>
              <a:t>medical examiner sign-off at first instance</a:t>
            </a:r>
            <a:r>
              <a:rPr lang="en-GB" sz="1800" dirty="0">
                <a:effectLst/>
                <a:ea typeface="Calibri" panose="020F0502020204030204" pitchFamily="34" charset="0"/>
                <a:cs typeface="Times New Roman" panose="02020603050405020304" pitchFamily="18" charset="0"/>
              </a:rPr>
              <a:t>, or the medical examiner certifying in </a:t>
            </a:r>
            <a:r>
              <a:rPr lang="en-GB" sz="1800" b="1" u="sng" dirty="0">
                <a:effectLst/>
                <a:ea typeface="Calibri" panose="020F0502020204030204" pitchFamily="34" charset="0"/>
                <a:cs typeface="Times New Roman" panose="02020603050405020304" pitchFamily="18" charset="0"/>
              </a:rPr>
              <a:t>exceptional circumstances </a:t>
            </a:r>
            <a:r>
              <a:rPr lang="en-GB" sz="1800" dirty="0">
                <a:effectLst/>
                <a:ea typeface="Calibri" panose="020F0502020204030204" pitchFamily="34" charset="0"/>
                <a:cs typeface="Times New Roman" panose="02020603050405020304" pitchFamily="18" charset="0"/>
              </a:rPr>
              <a:t>following referral by the coroner.</a:t>
            </a:r>
          </a:p>
          <a:p>
            <a:pPr marL="285750" indent="-285750">
              <a:lnSpc>
                <a:spcPct val="107000"/>
              </a:lnSpc>
              <a:spcAft>
                <a:spcPts val="800"/>
              </a:spcAft>
              <a:buFont typeface="Arial" panose="020B0604020202020204" pitchFamily="34" charset="0"/>
              <a:buChar char="•"/>
            </a:pPr>
            <a:r>
              <a:rPr lang="en-GB" sz="1800" dirty="0">
                <a:effectLst/>
                <a:ea typeface="Calibri" panose="020F0502020204030204" pitchFamily="34" charset="0"/>
                <a:cs typeface="Times New Roman" panose="02020603050405020304" pitchFamily="18" charset="0"/>
              </a:rPr>
              <a:t>The Registrar General will </a:t>
            </a:r>
            <a:r>
              <a:rPr lang="en-GB" sz="1800" b="1" u="sng" dirty="0">
                <a:effectLst/>
                <a:ea typeface="Calibri" panose="020F0502020204030204" pitchFamily="34" charset="0"/>
                <a:cs typeface="Times New Roman" panose="02020603050405020304" pitchFamily="18" charset="0"/>
              </a:rPr>
              <a:t>no longer </a:t>
            </a:r>
            <a:r>
              <a:rPr lang="en-GB" sz="1800" dirty="0">
                <a:effectLst/>
                <a:ea typeface="Calibri" panose="020F0502020204030204" pitchFamily="34" charset="0"/>
                <a:cs typeface="Times New Roman" panose="02020603050405020304" pitchFamily="18" charset="0"/>
              </a:rPr>
              <a:t>have responsibility for providing an MCCD, as DHSC will take over the new form development and supply.</a:t>
            </a:r>
          </a:p>
          <a:p>
            <a:pPr marL="285750" indent="-285750">
              <a:lnSpc>
                <a:spcPct val="107000"/>
              </a:lnSpc>
              <a:spcAft>
                <a:spcPts val="800"/>
              </a:spcAft>
              <a:buFont typeface="Arial" panose="020B0604020202020204" pitchFamily="34" charset="0"/>
              <a:buChar char="•"/>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a:extLst>
              <a:ext uri="{FF2B5EF4-FFF2-40B4-BE49-F238E27FC236}">
                <a16:creationId xmlns:a16="http://schemas.microsoft.com/office/drawing/2014/main" id="{134C72D2-EFDF-844A-8472-CB49A59B127B}"/>
              </a:ext>
            </a:extLst>
          </p:cNvPr>
          <p:cNvSpPr>
            <a:spLocks noGrp="1"/>
          </p:cNvSpPr>
          <p:nvPr>
            <p:ph type="sldNum" sz="quarter" idx="12"/>
          </p:nvPr>
        </p:nvSpPr>
        <p:spPr>
          <a:xfrm>
            <a:off x="10206318" y="6356350"/>
            <a:ext cx="1604682" cy="365125"/>
          </a:xfrm>
        </p:spPr>
        <p:txBody>
          <a:bodyPr/>
          <a:lstStyle/>
          <a:p>
            <a:fld id="{294A09A9-5501-47C1-A89A-A340965A2BE2}" type="slidenum">
              <a:rPr lang="en-US" smtClean="0"/>
              <a:pPr/>
              <a:t>10</a:t>
            </a:fld>
            <a:endParaRPr lang="en-US" dirty="0"/>
          </a:p>
        </p:txBody>
      </p:sp>
    </p:spTree>
    <p:extLst>
      <p:ext uri="{BB962C8B-B14F-4D97-AF65-F5344CB8AC3E}">
        <p14:creationId xmlns:p14="http://schemas.microsoft.com/office/powerpoint/2010/main" val="6619246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26264D-7BD1-B251-19D8-0D45765422C9}"/>
              </a:ext>
            </a:extLst>
          </p:cNvPr>
          <p:cNvSpPr>
            <a:spLocks noGrp="1"/>
          </p:cNvSpPr>
          <p:nvPr>
            <p:ph type="title"/>
          </p:nvPr>
        </p:nvSpPr>
        <p:spPr/>
        <p:txBody>
          <a:bodyPr/>
          <a:lstStyle/>
          <a:p>
            <a:r>
              <a:rPr lang="en-GB" dirty="0"/>
              <a:t>Cremation and Burial</a:t>
            </a:r>
          </a:p>
        </p:txBody>
      </p:sp>
      <p:sp>
        <p:nvSpPr>
          <p:cNvPr id="3" name="Text Placeholder 2">
            <a:extLst>
              <a:ext uri="{FF2B5EF4-FFF2-40B4-BE49-F238E27FC236}">
                <a16:creationId xmlns:a16="http://schemas.microsoft.com/office/drawing/2014/main" id="{4B21821B-3D4B-40AE-4B70-33B6A61BF8BF}"/>
              </a:ext>
            </a:extLst>
          </p:cNvPr>
          <p:cNvSpPr>
            <a:spLocks noGrp="1"/>
          </p:cNvSpPr>
          <p:nvPr>
            <p:ph type="body" idx="1"/>
          </p:nvPr>
        </p:nvSpPr>
        <p:spPr>
          <a:xfrm>
            <a:off x="588652" y="2535721"/>
            <a:ext cx="9779183" cy="3436483"/>
          </a:xfrm>
        </p:spPr>
        <p:txBody>
          <a:bodyPr/>
          <a:lstStyle/>
          <a:p>
            <a:pPr marL="285750" indent="-285750">
              <a:buFont typeface="Arial" panose="020B0604020202020204" pitchFamily="34" charset="0"/>
              <a:buChar char="•"/>
            </a:pPr>
            <a:r>
              <a:rPr lang="en-GB" dirty="0">
                <a:ea typeface="Calibri" panose="020F0502020204030204" pitchFamily="34" charset="0"/>
                <a:cs typeface="Times New Roman" panose="02020603050405020304" pitchFamily="18" charset="0"/>
              </a:rPr>
              <a:t>T</a:t>
            </a:r>
            <a:r>
              <a:rPr lang="en-GB" dirty="0">
                <a:effectLst/>
                <a:ea typeface="Calibri" panose="020F0502020204030204" pitchFamily="34" charset="0"/>
                <a:cs typeface="Times New Roman" panose="02020603050405020304" pitchFamily="18" charset="0"/>
              </a:rPr>
              <a:t>he medical examiner’s scrutiny will make the </a:t>
            </a:r>
            <a:r>
              <a:rPr lang="en-GB" b="1" u="sng" dirty="0">
                <a:effectLst/>
                <a:ea typeface="Calibri" panose="020F0502020204030204" pitchFamily="34" charset="0"/>
                <a:cs typeface="Times New Roman" panose="02020603050405020304" pitchFamily="18" charset="0"/>
              </a:rPr>
              <a:t>form Cremation 4 confirmation obsolete </a:t>
            </a:r>
            <a:r>
              <a:rPr lang="en-GB" dirty="0">
                <a:effectLst/>
                <a:ea typeface="Calibri" panose="020F0502020204030204" pitchFamily="34" charset="0"/>
                <a:cs typeface="Times New Roman" panose="02020603050405020304" pitchFamily="18" charset="0"/>
              </a:rPr>
              <a:t>and the regulatory requirement for the medical referee to scrutinise it will therefore be removed. </a:t>
            </a:r>
          </a:p>
          <a:p>
            <a:pPr marL="285750" indent="-285750">
              <a:buFont typeface="Arial" panose="020B0604020202020204" pitchFamily="34" charset="0"/>
              <a:buChar char="•"/>
            </a:pPr>
            <a:r>
              <a:rPr lang="en-GB" dirty="0">
                <a:effectLst/>
                <a:ea typeface="Calibri" panose="020F0502020204030204" pitchFamily="34" charset="0"/>
                <a:cs typeface="Times New Roman" panose="02020603050405020304" pitchFamily="18" charset="0"/>
              </a:rPr>
              <a:t>Information about medical devices and implants in the body of the deceased (which is currently recorded on form Cremation 4) </a:t>
            </a:r>
            <a:r>
              <a:rPr lang="en-GB" b="1" u="sng" dirty="0">
                <a:effectLst/>
                <a:ea typeface="Calibri" panose="020F0502020204030204" pitchFamily="34" charset="0"/>
                <a:cs typeface="Times New Roman" panose="02020603050405020304" pitchFamily="18" charset="0"/>
              </a:rPr>
              <a:t>will be included on the MCCD </a:t>
            </a:r>
            <a:r>
              <a:rPr lang="en-GB" dirty="0">
                <a:effectLst/>
                <a:ea typeface="Calibri" panose="020F0502020204030204" pitchFamily="34" charset="0"/>
                <a:cs typeface="Times New Roman" panose="02020603050405020304" pitchFamily="18" charset="0"/>
              </a:rPr>
              <a:t>and in the certificate for burial or cremation (green form), as set out above.</a:t>
            </a:r>
          </a:p>
          <a:p>
            <a:pPr marL="285750" indent="-285750">
              <a:buFont typeface="Arial" panose="020B0604020202020204" pitchFamily="34" charset="0"/>
              <a:buChar char="•"/>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5" name="Slide Number Placeholder 4">
            <a:extLst>
              <a:ext uri="{FF2B5EF4-FFF2-40B4-BE49-F238E27FC236}">
                <a16:creationId xmlns:a16="http://schemas.microsoft.com/office/drawing/2014/main" id="{9089C5F7-6459-3D15-632C-B1B1C6858FF3}"/>
              </a:ext>
            </a:extLst>
          </p:cNvPr>
          <p:cNvSpPr>
            <a:spLocks noGrp="1"/>
          </p:cNvSpPr>
          <p:nvPr>
            <p:ph type="sldNum" sz="quarter" idx="12"/>
          </p:nvPr>
        </p:nvSpPr>
        <p:spPr/>
        <p:txBody>
          <a:bodyPr/>
          <a:lstStyle/>
          <a:p>
            <a:fld id="{294A09A9-5501-47C1-A89A-A340965A2BE2}" type="slidenum">
              <a:rPr lang="en-US" smtClean="0"/>
              <a:pPr/>
              <a:t>11</a:t>
            </a:fld>
            <a:endParaRPr lang="en-US" dirty="0"/>
          </a:p>
        </p:txBody>
      </p:sp>
    </p:spTree>
    <p:extLst>
      <p:ext uri="{BB962C8B-B14F-4D97-AF65-F5344CB8AC3E}">
        <p14:creationId xmlns:p14="http://schemas.microsoft.com/office/powerpoint/2010/main" val="30412898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643A96-190B-09FE-1ADD-29F51A7BBCC1}"/>
              </a:ext>
            </a:extLst>
          </p:cNvPr>
          <p:cNvSpPr>
            <a:spLocks noGrp="1"/>
          </p:cNvSpPr>
          <p:nvPr>
            <p:ph type="title"/>
          </p:nvPr>
        </p:nvSpPr>
        <p:spPr>
          <a:xfrm>
            <a:off x="884105" y="632669"/>
            <a:ext cx="10124554" cy="1325563"/>
          </a:xfrm>
        </p:spPr>
        <p:txBody>
          <a:bodyPr/>
          <a:lstStyle/>
          <a:p>
            <a:r>
              <a:rPr lang="en-GB" sz="3200" dirty="0">
                <a:effectLst/>
                <a:latin typeface="Calibri" panose="020F0502020204030204" pitchFamily="34" charset="0"/>
                <a:ea typeface="Calibri" panose="020F0502020204030204" pitchFamily="34" charset="0"/>
                <a:cs typeface="Times New Roman" panose="02020603050405020304" pitchFamily="18" charset="0"/>
              </a:rPr>
              <a:t>NHS trusts, healthcare providers, ICBs and health boards</a:t>
            </a:r>
            <a:br>
              <a:rPr lang="en-GB" sz="18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sp>
        <p:nvSpPr>
          <p:cNvPr id="3" name="Text Placeholder 2">
            <a:extLst>
              <a:ext uri="{FF2B5EF4-FFF2-40B4-BE49-F238E27FC236}">
                <a16:creationId xmlns:a16="http://schemas.microsoft.com/office/drawing/2014/main" id="{D55E6B4B-D201-85C3-C48C-78C35B888ED2}"/>
              </a:ext>
            </a:extLst>
          </p:cNvPr>
          <p:cNvSpPr>
            <a:spLocks noGrp="1"/>
          </p:cNvSpPr>
          <p:nvPr>
            <p:ph type="body" idx="1"/>
          </p:nvPr>
        </p:nvSpPr>
        <p:spPr>
          <a:xfrm>
            <a:off x="381000" y="2315362"/>
            <a:ext cx="10300723" cy="4152550"/>
          </a:xfrm>
        </p:spPr>
        <p:txBody>
          <a:bodyPr/>
          <a:lstStyle/>
          <a:p>
            <a:pPr marL="285750" indent="-285750">
              <a:buFont typeface="Arial" panose="020B0604020202020204" pitchFamily="34" charset="0"/>
              <a:buChar char="•"/>
            </a:pPr>
            <a:r>
              <a:rPr lang="en-GB" sz="1800" dirty="0">
                <a:effectLst/>
                <a:ea typeface="Calibri" panose="020F0502020204030204" pitchFamily="34" charset="0"/>
                <a:cs typeface="Times New Roman" panose="02020603050405020304" pitchFamily="18" charset="0"/>
              </a:rPr>
              <a:t>NHS trusts in England</a:t>
            </a:r>
            <a:r>
              <a:rPr lang="en-GB" sz="1800" dirty="0">
                <a:ea typeface="Calibri" panose="020F0502020204030204" pitchFamily="34" charset="0"/>
                <a:cs typeface="Times New Roman" panose="02020603050405020304" pitchFamily="18" charset="0"/>
              </a:rPr>
              <a:t> </a:t>
            </a:r>
            <a:r>
              <a:rPr lang="en-GB" sz="1800" dirty="0">
                <a:effectLst/>
                <a:ea typeface="Calibri" panose="020F0502020204030204" pitchFamily="34" charset="0"/>
                <a:cs typeface="Times New Roman" panose="02020603050405020304" pitchFamily="18" charset="0"/>
              </a:rPr>
              <a:t>which have a medical examiner office, should ensure the medical examiner office is </a:t>
            </a:r>
            <a:r>
              <a:rPr lang="en-GB" sz="1800" b="1" u="sng" dirty="0">
                <a:effectLst/>
                <a:ea typeface="Calibri" panose="020F0502020204030204" pitchFamily="34" charset="0"/>
                <a:cs typeface="Times New Roman" panose="02020603050405020304" pitchFamily="18" charset="0"/>
              </a:rPr>
              <a:t>supported in the operational rollout </a:t>
            </a:r>
            <a:r>
              <a:rPr lang="en-GB" sz="1800" dirty="0">
                <a:effectLst/>
                <a:ea typeface="Calibri" panose="020F0502020204030204" pitchFamily="34" charset="0"/>
                <a:cs typeface="Times New Roman" panose="02020603050405020304" pitchFamily="18" charset="0"/>
              </a:rPr>
              <a:t>of the medical examiner system before the regulations come into force from April 2024. They </a:t>
            </a:r>
            <a:r>
              <a:rPr lang="en-GB" sz="1800" b="1" u="sng" dirty="0">
                <a:effectLst/>
                <a:ea typeface="Calibri" panose="020F0502020204030204" pitchFamily="34" charset="0"/>
                <a:cs typeface="Times New Roman" panose="02020603050405020304" pitchFamily="18" charset="0"/>
              </a:rPr>
              <a:t>must ensure </a:t>
            </a:r>
            <a:r>
              <a:rPr lang="en-GB" sz="1800" dirty="0">
                <a:effectLst/>
                <a:ea typeface="Calibri" panose="020F0502020204030204" pitchFamily="34" charset="0"/>
                <a:cs typeface="Times New Roman" panose="02020603050405020304" pitchFamily="18" charset="0"/>
              </a:rPr>
              <a:t>that the independence of medical examiners is respected. </a:t>
            </a:r>
          </a:p>
          <a:p>
            <a:pPr marL="285750" indent="-285750">
              <a:buFont typeface="Arial" panose="020B0604020202020204" pitchFamily="34" charset="0"/>
              <a:buChar char="•"/>
            </a:pPr>
            <a:r>
              <a:rPr lang="en-GB" sz="1800" dirty="0">
                <a:effectLst/>
                <a:ea typeface="Calibri" panose="020F0502020204030204" pitchFamily="34" charset="0"/>
                <a:cs typeface="Times New Roman" panose="02020603050405020304" pitchFamily="18" charset="0"/>
              </a:rPr>
              <a:t>All other healthcare providers in England and Wales, including GP practices and independent healthcare providers, </a:t>
            </a:r>
            <a:r>
              <a:rPr lang="en-GB" sz="1800" b="1" u="sng" dirty="0">
                <a:effectLst/>
                <a:ea typeface="Calibri" panose="020F0502020204030204" pitchFamily="34" charset="0"/>
                <a:cs typeface="Times New Roman" panose="02020603050405020304" pitchFamily="18" charset="0"/>
              </a:rPr>
              <a:t>must ensure </a:t>
            </a:r>
            <a:r>
              <a:rPr lang="en-GB" sz="1800" dirty="0">
                <a:effectLst/>
                <a:ea typeface="Calibri" panose="020F0502020204030204" pitchFamily="34" charset="0"/>
                <a:cs typeface="Times New Roman" panose="02020603050405020304" pitchFamily="18" charset="0"/>
              </a:rPr>
              <a:t>they make the necessary arrangements to inform medical examiners of deaths requiring independent scrutiny and </a:t>
            </a:r>
            <a:r>
              <a:rPr lang="en-GB" sz="1800" b="1" u="sng" dirty="0">
                <a:effectLst/>
                <a:ea typeface="Calibri" panose="020F0502020204030204" pitchFamily="34" charset="0"/>
                <a:cs typeface="Times New Roman" panose="02020603050405020304" pitchFamily="18" charset="0"/>
              </a:rPr>
              <a:t>share records of deceased patients with medical examiners in a timely manner.</a:t>
            </a:r>
          </a:p>
          <a:p>
            <a:pPr marL="285750" indent="-285750">
              <a:buFont typeface="Arial" panose="020B0604020202020204" pitchFamily="34" charset="0"/>
              <a:buChar char="•"/>
            </a:pPr>
            <a:r>
              <a:rPr lang="en-GB" sz="1800" dirty="0">
                <a:ea typeface="Calibri" panose="020F0502020204030204" pitchFamily="34" charset="0"/>
                <a:cs typeface="Times New Roman" panose="02020603050405020304" pitchFamily="18" charset="0"/>
              </a:rPr>
              <a:t>Healthcare </a:t>
            </a:r>
            <a:r>
              <a:rPr lang="en-GB" sz="1800" dirty="0">
                <a:effectLst/>
                <a:ea typeface="Calibri" panose="020F0502020204030204" pitchFamily="34" charset="0"/>
                <a:cs typeface="Times New Roman" panose="02020603050405020304" pitchFamily="18" charset="0"/>
              </a:rPr>
              <a:t>providers can already share records of deceased patients with medical examiners and will be </a:t>
            </a:r>
            <a:r>
              <a:rPr lang="en-GB" sz="1800" b="1" u="sng" dirty="0">
                <a:effectLst/>
                <a:ea typeface="Calibri" panose="020F0502020204030204" pitchFamily="34" charset="0"/>
                <a:cs typeface="Times New Roman" panose="02020603050405020304" pitchFamily="18" charset="0"/>
              </a:rPr>
              <a:t>mandated</a:t>
            </a:r>
            <a:r>
              <a:rPr lang="en-GB" sz="1800" dirty="0">
                <a:effectLst/>
                <a:ea typeface="Calibri" panose="020F0502020204030204" pitchFamily="34" charset="0"/>
                <a:cs typeface="Times New Roman" panose="02020603050405020304" pitchFamily="18" charset="0"/>
              </a:rPr>
              <a:t> to do so when the regulations come into force. </a:t>
            </a:r>
          </a:p>
          <a:p>
            <a:r>
              <a:rPr lang="en-GB" sz="1800" dirty="0">
                <a:effectLst/>
                <a:latin typeface="Calibri" panose="020F0502020204030204" pitchFamily="34" charset="0"/>
                <a:ea typeface="Calibri" panose="020F0502020204030204" pitchFamily="34" charset="0"/>
                <a:cs typeface="Times New Roman" panose="02020603050405020304" pitchFamily="18" charset="0"/>
              </a:rPr>
              <a:t> </a:t>
            </a:r>
            <a:endParaRPr lang="en-GB" dirty="0"/>
          </a:p>
        </p:txBody>
      </p:sp>
      <p:sp>
        <p:nvSpPr>
          <p:cNvPr id="5" name="Slide Number Placeholder 4">
            <a:extLst>
              <a:ext uri="{FF2B5EF4-FFF2-40B4-BE49-F238E27FC236}">
                <a16:creationId xmlns:a16="http://schemas.microsoft.com/office/drawing/2014/main" id="{868026AE-D240-7FE6-9307-02250EC7FDA8}"/>
              </a:ext>
            </a:extLst>
          </p:cNvPr>
          <p:cNvSpPr>
            <a:spLocks noGrp="1"/>
          </p:cNvSpPr>
          <p:nvPr>
            <p:ph type="sldNum" sz="quarter" idx="12"/>
          </p:nvPr>
        </p:nvSpPr>
        <p:spPr/>
        <p:txBody>
          <a:bodyPr/>
          <a:lstStyle/>
          <a:p>
            <a:fld id="{294A09A9-5501-47C1-A89A-A340965A2BE2}" type="slidenum">
              <a:rPr lang="en-US" smtClean="0"/>
              <a:pPr/>
              <a:t>12</a:t>
            </a:fld>
            <a:endParaRPr lang="en-US" dirty="0"/>
          </a:p>
        </p:txBody>
      </p:sp>
    </p:spTree>
    <p:extLst>
      <p:ext uri="{BB962C8B-B14F-4D97-AF65-F5344CB8AC3E}">
        <p14:creationId xmlns:p14="http://schemas.microsoft.com/office/powerpoint/2010/main" val="4052573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20D6E5-BDC3-FA58-0F4D-B6FBE25A611B}"/>
              </a:ext>
            </a:extLst>
          </p:cNvPr>
          <p:cNvSpPr>
            <a:spLocks noGrp="1"/>
          </p:cNvSpPr>
          <p:nvPr>
            <p:ph type="title"/>
          </p:nvPr>
        </p:nvSpPr>
        <p:spPr/>
        <p:txBody>
          <a:bodyPr/>
          <a:lstStyle/>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br>
              <a:rPr lang="en-GB" sz="1800" dirty="0">
                <a:effectLst/>
                <a:latin typeface="Calibri" panose="020F0502020204030204" pitchFamily="34" charset="0"/>
                <a:ea typeface="Calibri" panose="020F0502020204030204" pitchFamily="34" charset="0"/>
                <a:cs typeface="Times New Roman" panose="02020603050405020304" pitchFamily="18" charset="0"/>
              </a:rPr>
            </a:br>
            <a:br>
              <a:rPr lang="en-GB" sz="1800" dirty="0">
                <a:effectLst/>
                <a:latin typeface="Calibri" panose="020F0502020204030204" pitchFamily="34" charset="0"/>
                <a:ea typeface="Calibri" panose="020F0502020204030204" pitchFamily="34" charset="0"/>
                <a:cs typeface="Times New Roman" panose="02020603050405020304" pitchFamily="18" charset="0"/>
              </a:rPr>
            </a:br>
            <a:r>
              <a:rPr lang="en-GB" sz="6600" dirty="0">
                <a:effectLst/>
                <a:latin typeface="Calibri" panose="020F0502020204030204" pitchFamily="34" charset="0"/>
                <a:ea typeface="Calibri" panose="020F0502020204030204" pitchFamily="34" charset="0"/>
                <a:cs typeface="Times New Roman" panose="02020603050405020304" pitchFamily="18" charset="0"/>
              </a:rPr>
              <a:t>Mortality statistics</a:t>
            </a:r>
            <a:endParaRPr lang="en-GB" dirty="0"/>
          </a:p>
        </p:txBody>
      </p:sp>
      <p:sp>
        <p:nvSpPr>
          <p:cNvPr id="3" name="Text Placeholder 2">
            <a:extLst>
              <a:ext uri="{FF2B5EF4-FFF2-40B4-BE49-F238E27FC236}">
                <a16:creationId xmlns:a16="http://schemas.microsoft.com/office/drawing/2014/main" id="{A91471ED-8126-5FAA-DDE9-3DA0654D668B}"/>
              </a:ext>
            </a:extLst>
          </p:cNvPr>
          <p:cNvSpPr>
            <a:spLocks noGrp="1"/>
          </p:cNvSpPr>
          <p:nvPr>
            <p:ph type="body" idx="1"/>
          </p:nvPr>
        </p:nvSpPr>
        <p:spPr>
          <a:xfrm>
            <a:off x="622208" y="2435053"/>
            <a:ext cx="9478137" cy="4150305"/>
          </a:xfrm>
        </p:spPr>
        <p:txBody>
          <a:bodyPr/>
          <a:lstStyle/>
          <a:p>
            <a:pPr marL="285750" indent="-285750">
              <a:lnSpc>
                <a:spcPct val="107000"/>
              </a:lnSpc>
              <a:spcAft>
                <a:spcPts val="800"/>
              </a:spcAft>
              <a:buFont typeface="Arial" panose="020B0604020202020204" pitchFamily="34" charset="0"/>
              <a:buChar char="•"/>
            </a:pPr>
            <a:r>
              <a:rPr lang="en-GB" sz="1800" dirty="0">
                <a:effectLst/>
                <a:ea typeface="Calibri" panose="020F0502020204030204" pitchFamily="34" charset="0"/>
                <a:cs typeface="Times New Roman" panose="02020603050405020304" pitchFamily="18" charset="0"/>
              </a:rPr>
              <a:t>Following implementation of the statutory medical examiner system, the data transmitted to ONS will include some of the new items being collected on the revised MCCD:</a:t>
            </a:r>
          </a:p>
          <a:p>
            <a:pPr marL="285750" indent="-285750">
              <a:lnSpc>
                <a:spcPct val="107000"/>
              </a:lnSpc>
              <a:spcAft>
                <a:spcPts val="800"/>
              </a:spcAft>
              <a:buFont typeface="Arial" panose="020B0604020202020204" pitchFamily="34" charset="0"/>
              <a:buChar char="•"/>
            </a:pPr>
            <a:r>
              <a:rPr lang="en-GB" sz="1800" dirty="0">
                <a:effectLst/>
                <a:ea typeface="Calibri" panose="020F0502020204030204" pitchFamily="34" charset="0"/>
                <a:cs typeface="Times New Roman" panose="02020603050405020304" pitchFamily="18" charset="0"/>
              </a:rPr>
              <a:t> line 1d of the cause of death information</a:t>
            </a:r>
          </a:p>
          <a:p>
            <a:pPr marL="285750" indent="-285750">
              <a:lnSpc>
                <a:spcPct val="107000"/>
              </a:lnSpc>
              <a:spcAft>
                <a:spcPts val="800"/>
              </a:spcAft>
              <a:buFont typeface="Arial" panose="020B0604020202020204" pitchFamily="34" charset="0"/>
              <a:buChar char="•"/>
            </a:pPr>
            <a:r>
              <a:rPr lang="en-GB" sz="1800" dirty="0">
                <a:effectLst/>
                <a:ea typeface="Calibri" panose="020F0502020204030204" pitchFamily="34" charset="0"/>
                <a:cs typeface="Times New Roman" panose="02020603050405020304" pitchFamily="18" charset="0"/>
              </a:rPr>
              <a:t>the ethnicity of the deceased (where available)</a:t>
            </a:r>
          </a:p>
          <a:p>
            <a:pPr marL="285750" indent="-285750">
              <a:lnSpc>
                <a:spcPct val="107000"/>
              </a:lnSpc>
              <a:spcAft>
                <a:spcPts val="800"/>
              </a:spcAft>
              <a:buFont typeface="Arial" panose="020B0604020202020204" pitchFamily="34" charset="0"/>
              <a:buChar char="•"/>
            </a:pPr>
            <a:r>
              <a:rPr lang="en-GB" sz="1800" dirty="0">
                <a:effectLst/>
                <a:ea typeface="Calibri" panose="020F0502020204030204" pitchFamily="34" charset="0"/>
                <a:cs typeface="Times New Roman" panose="02020603050405020304" pitchFamily="18" charset="0"/>
              </a:rPr>
              <a:t>whether the deceased was pregnant or recently pregnant</a:t>
            </a:r>
          </a:p>
          <a:p>
            <a:pPr marL="285750" indent="-285750">
              <a:buFont typeface="Arial" panose="020B0604020202020204" pitchFamily="34" charset="0"/>
              <a:buChar char="•"/>
            </a:pPr>
            <a:r>
              <a:rPr lang="en-GB" sz="1800" dirty="0">
                <a:effectLst/>
                <a:ea typeface="Calibri" panose="020F0502020204030204" pitchFamily="34" charset="0"/>
                <a:cs typeface="Times New Roman" panose="02020603050405020304" pitchFamily="18" charset="0"/>
              </a:rPr>
              <a:t>In preparation for these new data flows, ONS is redeveloping its own processing systems and is working closely with the General Register Office to align its systems with theirs. This will ensure a </a:t>
            </a:r>
            <a:r>
              <a:rPr lang="en-GB" sz="1800" b="1" u="sng" dirty="0">
                <a:effectLst/>
                <a:ea typeface="Calibri" panose="020F0502020204030204" pitchFamily="34" charset="0"/>
                <a:cs typeface="Times New Roman" panose="02020603050405020304" pitchFamily="18" charset="0"/>
              </a:rPr>
              <a:t>smooth transition that safeguards timely and accurate mortality statistics </a:t>
            </a:r>
            <a:r>
              <a:rPr lang="en-GB" sz="1800" dirty="0">
                <a:effectLst/>
                <a:ea typeface="Calibri" panose="020F0502020204030204" pitchFamily="34" charset="0"/>
                <a:cs typeface="Times New Roman" panose="02020603050405020304" pitchFamily="18" charset="0"/>
              </a:rPr>
              <a:t>for the public good.</a:t>
            </a:r>
          </a:p>
          <a:p>
            <a:pPr marL="342900" indent="-342900">
              <a:buFont typeface="Arial" panose="020B0604020202020204" pitchFamily="34" charset="0"/>
              <a:buChar char="•"/>
            </a:pPr>
            <a:endParaRPr lang="en-GB" dirty="0"/>
          </a:p>
        </p:txBody>
      </p:sp>
      <p:sp>
        <p:nvSpPr>
          <p:cNvPr id="5" name="Slide Number Placeholder 4">
            <a:extLst>
              <a:ext uri="{FF2B5EF4-FFF2-40B4-BE49-F238E27FC236}">
                <a16:creationId xmlns:a16="http://schemas.microsoft.com/office/drawing/2014/main" id="{E0E257FD-2240-7436-905F-5317A3D9AB5E}"/>
              </a:ext>
            </a:extLst>
          </p:cNvPr>
          <p:cNvSpPr>
            <a:spLocks noGrp="1"/>
          </p:cNvSpPr>
          <p:nvPr>
            <p:ph type="sldNum" sz="quarter" idx="12"/>
          </p:nvPr>
        </p:nvSpPr>
        <p:spPr/>
        <p:txBody>
          <a:bodyPr/>
          <a:lstStyle/>
          <a:p>
            <a:fld id="{294A09A9-5501-47C1-A89A-A340965A2BE2}" type="slidenum">
              <a:rPr lang="en-US" smtClean="0"/>
              <a:pPr/>
              <a:t>13</a:t>
            </a:fld>
            <a:endParaRPr lang="en-US" dirty="0"/>
          </a:p>
        </p:txBody>
      </p:sp>
    </p:spTree>
    <p:extLst>
      <p:ext uri="{BB962C8B-B14F-4D97-AF65-F5344CB8AC3E}">
        <p14:creationId xmlns:p14="http://schemas.microsoft.com/office/powerpoint/2010/main" val="9503051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135BF1CE-98B3-1E54-E940-491BB7FE26B1}"/>
              </a:ext>
            </a:extLst>
          </p:cNvPr>
          <p:cNvSpPr>
            <a:spLocks noGrp="1"/>
          </p:cNvSpPr>
          <p:nvPr>
            <p:ph type="title"/>
          </p:nvPr>
        </p:nvSpPr>
        <p:spPr>
          <a:xfrm>
            <a:off x="1798721" y="1684338"/>
            <a:ext cx="8594558" cy="2810460"/>
          </a:xfrm>
        </p:spPr>
        <p:txBody>
          <a:bodyPr/>
          <a:lstStyle/>
          <a:p>
            <a:r>
              <a:rPr lang="en-US" dirty="0"/>
              <a:t>Thankyou for listening.</a:t>
            </a:r>
            <a:br>
              <a:rPr lang="en-US" dirty="0"/>
            </a:br>
            <a:r>
              <a:rPr lang="en-US" dirty="0"/>
              <a:t>Are there any Questions?</a:t>
            </a:r>
          </a:p>
        </p:txBody>
      </p:sp>
      <p:sp>
        <p:nvSpPr>
          <p:cNvPr id="12" name="Text Placeholder 2">
            <a:extLst>
              <a:ext uri="{FF2B5EF4-FFF2-40B4-BE49-F238E27FC236}">
                <a16:creationId xmlns:a16="http://schemas.microsoft.com/office/drawing/2014/main" id="{F94E1F5D-148E-5F0F-C617-FB954B93BE98}"/>
              </a:ext>
            </a:extLst>
          </p:cNvPr>
          <p:cNvSpPr>
            <a:spLocks noGrp="1"/>
          </p:cNvSpPr>
          <p:nvPr>
            <p:ph type="body" sz="quarter" idx="13"/>
          </p:nvPr>
        </p:nvSpPr>
        <p:spPr>
          <a:xfrm>
            <a:off x="1047572" y="1288527"/>
            <a:ext cx="1900727" cy="4967287"/>
          </a:xfrm>
        </p:spPr>
        <p:txBody>
          <a:bodyPr/>
          <a:lstStyle/>
          <a:p>
            <a:endParaRPr lang="en-US" dirty="0"/>
          </a:p>
        </p:txBody>
      </p:sp>
      <p:sp>
        <p:nvSpPr>
          <p:cNvPr id="16" name="Text Placeholder 4">
            <a:extLst>
              <a:ext uri="{FF2B5EF4-FFF2-40B4-BE49-F238E27FC236}">
                <a16:creationId xmlns:a16="http://schemas.microsoft.com/office/drawing/2014/main" id="{3569450A-F696-3393-71D7-014A5FF7CDC3}"/>
              </a:ext>
            </a:extLst>
          </p:cNvPr>
          <p:cNvSpPr>
            <a:spLocks noGrp="1"/>
          </p:cNvSpPr>
          <p:nvPr>
            <p:ph type="body" sz="quarter" idx="15"/>
          </p:nvPr>
        </p:nvSpPr>
        <p:spPr>
          <a:xfrm>
            <a:off x="9644684" y="3224909"/>
            <a:ext cx="1364297" cy="1094521"/>
          </a:xfrm>
        </p:spPr>
        <p:txBody>
          <a:bodyPr/>
          <a:lstStyle/>
          <a:p>
            <a:endParaRPr lang="en-US" dirty="0"/>
          </a:p>
        </p:txBody>
      </p:sp>
      <p:sp>
        <p:nvSpPr>
          <p:cNvPr id="5" name="Slide Number Placeholder 4">
            <a:extLst>
              <a:ext uri="{FF2B5EF4-FFF2-40B4-BE49-F238E27FC236}">
                <a16:creationId xmlns:a16="http://schemas.microsoft.com/office/drawing/2014/main" id="{C8B5A324-BFC0-DA3B-FF67-AD922C6A576D}"/>
              </a:ext>
            </a:extLst>
          </p:cNvPr>
          <p:cNvSpPr>
            <a:spLocks noGrp="1"/>
          </p:cNvSpPr>
          <p:nvPr>
            <p:ph type="sldNum" sz="quarter" idx="12"/>
          </p:nvPr>
        </p:nvSpPr>
        <p:spPr>
          <a:xfrm>
            <a:off x="9067800" y="6356350"/>
            <a:ext cx="2743200" cy="365125"/>
          </a:xfrm>
        </p:spPr>
        <p:txBody>
          <a:bodyPr anchor="ctr">
            <a:normAutofit/>
          </a:bodyPr>
          <a:lstStyle/>
          <a:p>
            <a:pPr>
              <a:spcAft>
                <a:spcPts val="600"/>
              </a:spcAft>
            </a:pPr>
            <a:fld id="{294A09A9-5501-47C1-A89A-A340965A2BE2}" type="slidenum">
              <a:rPr lang="en-US" smtClean="0"/>
              <a:pPr>
                <a:spcAft>
                  <a:spcPts val="600"/>
                </a:spcAft>
              </a:pPr>
              <a:t>14</a:t>
            </a:fld>
            <a:endParaRPr lang="en-US"/>
          </a:p>
        </p:txBody>
      </p:sp>
    </p:spTree>
    <p:extLst>
      <p:ext uri="{BB962C8B-B14F-4D97-AF65-F5344CB8AC3E}">
        <p14:creationId xmlns:p14="http://schemas.microsoft.com/office/powerpoint/2010/main" val="25321072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D79D1-37DF-CC81-45CA-4BC23B44D511}"/>
              </a:ext>
            </a:extLst>
          </p:cNvPr>
          <p:cNvSpPr>
            <a:spLocks noGrp="1"/>
          </p:cNvSpPr>
          <p:nvPr>
            <p:ph type="title"/>
          </p:nvPr>
        </p:nvSpPr>
        <p:spPr>
          <a:xfrm>
            <a:off x="671804" y="651588"/>
            <a:ext cx="10274871" cy="1325563"/>
          </a:xfrm>
        </p:spPr>
        <p:txBody>
          <a:bodyPr anchor="b">
            <a:normAutofit fontScale="90000"/>
          </a:bodyPr>
          <a:lstStyle/>
          <a:p>
            <a:r>
              <a:rPr lang="en-GB" sz="4000" dirty="0">
                <a:effectLst/>
              </a:rPr>
              <a:t>Introduction of medical examiners and reforms to death certification</a:t>
            </a:r>
            <a:br>
              <a:rPr lang="en-GB" sz="2600" dirty="0">
                <a:effectLst/>
              </a:rPr>
            </a:br>
            <a:endParaRPr lang="en-GB" sz="2600" dirty="0"/>
          </a:p>
        </p:txBody>
      </p:sp>
      <p:sp>
        <p:nvSpPr>
          <p:cNvPr id="3" name="Content Placeholder 2">
            <a:extLst>
              <a:ext uri="{FF2B5EF4-FFF2-40B4-BE49-F238E27FC236}">
                <a16:creationId xmlns:a16="http://schemas.microsoft.com/office/drawing/2014/main" id="{1B280349-C950-32CB-889E-E1708762A0D5}"/>
              </a:ext>
            </a:extLst>
          </p:cNvPr>
          <p:cNvSpPr>
            <a:spLocks noGrp="1"/>
          </p:cNvSpPr>
          <p:nvPr>
            <p:ph type="body" idx="1"/>
          </p:nvPr>
        </p:nvSpPr>
        <p:spPr>
          <a:xfrm>
            <a:off x="1167492" y="2653167"/>
            <a:ext cx="9779183" cy="3436483"/>
          </a:xfrm>
        </p:spPr>
        <p:txBody>
          <a:bodyPr>
            <a:normAutofit/>
          </a:bodyPr>
          <a:lstStyle/>
          <a:p>
            <a:pPr marL="457200" indent="-457200">
              <a:lnSpc>
                <a:spcPct val="140000"/>
              </a:lnSpc>
              <a:buFont typeface="Arial" panose="020B0604020202020204" pitchFamily="34" charset="0"/>
              <a:buChar char="•"/>
            </a:pPr>
            <a:r>
              <a:rPr lang="en-GB" dirty="0"/>
              <a:t>R</a:t>
            </a:r>
            <a:r>
              <a:rPr lang="en-GB" dirty="0">
                <a:effectLst/>
              </a:rPr>
              <a:t>emained largely unchanged for over </a:t>
            </a:r>
            <a:r>
              <a:rPr lang="en-GB" b="1" u="sng" dirty="0">
                <a:effectLst/>
              </a:rPr>
              <a:t>50 years</a:t>
            </a:r>
            <a:r>
              <a:rPr lang="en-GB" dirty="0">
                <a:effectLst/>
              </a:rPr>
              <a:t>. </a:t>
            </a:r>
          </a:p>
          <a:p>
            <a:pPr marL="457200" indent="-457200">
              <a:lnSpc>
                <a:spcPct val="140000"/>
              </a:lnSpc>
              <a:buFont typeface="Arial" panose="020B0604020202020204" pitchFamily="34" charset="0"/>
              <a:buChar char="•"/>
            </a:pPr>
            <a:r>
              <a:rPr lang="en-GB" dirty="0"/>
              <a:t>A</a:t>
            </a:r>
            <a:r>
              <a:rPr lang="en-GB" dirty="0">
                <a:effectLst/>
              </a:rPr>
              <a:t>ll deaths would be subject to either </a:t>
            </a:r>
            <a:r>
              <a:rPr lang="en-GB" b="1" u="sng" dirty="0">
                <a:effectLst/>
              </a:rPr>
              <a:t>a medical examiner’s scrutiny or a coroner’s investigation.</a:t>
            </a:r>
          </a:p>
          <a:p>
            <a:pPr marL="457200" indent="-457200">
              <a:lnSpc>
                <a:spcPct val="140000"/>
              </a:lnSpc>
              <a:buFont typeface="Arial" panose="020B0604020202020204" pitchFamily="34" charset="0"/>
              <a:buChar char="•"/>
            </a:pPr>
            <a:r>
              <a:rPr lang="en-GB" dirty="0"/>
              <a:t>Independent scrutiny by a medical examiner will become a </a:t>
            </a:r>
            <a:r>
              <a:rPr lang="en-GB" b="1" u="sng" dirty="0"/>
              <a:t>statutory</a:t>
            </a:r>
            <a:r>
              <a:rPr lang="en-GB" dirty="0"/>
              <a:t> requirement prior to the registration of all non-coronial deaths in England and Wales. </a:t>
            </a:r>
          </a:p>
          <a:p>
            <a:pPr marL="457200" indent="-457200">
              <a:lnSpc>
                <a:spcPct val="140000"/>
              </a:lnSpc>
              <a:buFont typeface="Arial" panose="020B0604020202020204" pitchFamily="34" charset="0"/>
              <a:buChar char="•"/>
            </a:pPr>
            <a:endParaRPr lang="en-GB" dirty="0"/>
          </a:p>
        </p:txBody>
      </p:sp>
      <p:sp>
        <p:nvSpPr>
          <p:cNvPr id="5" name="Slide Number Placeholder 4">
            <a:extLst>
              <a:ext uri="{FF2B5EF4-FFF2-40B4-BE49-F238E27FC236}">
                <a16:creationId xmlns:a16="http://schemas.microsoft.com/office/drawing/2014/main" id="{B2823620-DF68-6633-908D-A1C72C57FA81}"/>
              </a:ext>
            </a:extLst>
          </p:cNvPr>
          <p:cNvSpPr>
            <a:spLocks noGrp="1"/>
          </p:cNvSpPr>
          <p:nvPr>
            <p:ph type="sldNum" sz="quarter" idx="12"/>
          </p:nvPr>
        </p:nvSpPr>
        <p:spPr>
          <a:xfrm>
            <a:off x="10206318" y="6356350"/>
            <a:ext cx="1604682" cy="365125"/>
          </a:xfrm>
        </p:spPr>
        <p:txBody>
          <a:bodyPr anchor="ctr">
            <a:normAutofit/>
          </a:bodyPr>
          <a:lstStyle/>
          <a:p>
            <a:pPr>
              <a:spcAft>
                <a:spcPts val="600"/>
              </a:spcAft>
            </a:pPr>
            <a:fld id="{294A09A9-5501-47C1-A89A-A340965A2BE2}" type="slidenum">
              <a:rPr lang="en-US" smtClean="0"/>
              <a:pPr>
                <a:spcAft>
                  <a:spcPts val="600"/>
                </a:spcAft>
              </a:pPr>
              <a:t>2</a:t>
            </a:fld>
            <a:endParaRPr lang="en-US"/>
          </a:p>
        </p:txBody>
      </p:sp>
    </p:spTree>
    <p:extLst>
      <p:ext uri="{BB962C8B-B14F-4D97-AF65-F5344CB8AC3E}">
        <p14:creationId xmlns:p14="http://schemas.microsoft.com/office/powerpoint/2010/main" val="27541968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8BE296-FB6A-7A17-20F1-8B546B0DB7F1}"/>
              </a:ext>
            </a:extLst>
          </p:cNvPr>
          <p:cNvSpPr>
            <a:spLocks noGrp="1"/>
          </p:cNvSpPr>
          <p:nvPr>
            <p:ph type="title"/>
          </p:nvPr>
        </p:nvSpPr>
        <p:spPr/>
        <p:txBody>
          <a:bodyPr/>
          <a:lstStyle/>
          <a:p>
            <a:r>
              <a:rPr lang="en-GB" dirty="0"/>
              <a:t>Changes to Legislation</a:t>
            </a:r>
          </a:p>
        </p:txBody>
      </p:sp>
      <p:sp>
        <p:nvSpPr>
          <p:cNvPr id="3" name="Text Placeholder 2">
            <a:extLst>
              <a:ext uri="{FF2B5EF4-FFF2-40B4-BE49-F238E27FC236}">
                <a16:creationId xmlns:a16="http://schemas.microsoft.com/office/drawing/2014/main" id="{55D35C96-4C00-D7BA-2D2B-505CD7AA598D}"/>
              </a:ext>
            </a:extLst>
          </p:cNvPr>
          <p:cNvSpPr>
            <a:spLocks noGrp="1"/>
          </p:cNvSpPr>
          <p:nvPr>
            <p:ph type="body" idx="1"/>
          </p:nvPr>
        </p:nvSpPr>
        <p:spPr>
          <a:xfrm>
            <a:off x="1167492" y="2374084"/>
            <a:ext cx="9779183" cy="4347391"/>
          </a:xfrm>
        </p:spPr>
        <p:txBody>
          <a:bodyPr/>
          <a:lstStyle/>
          <a:p>
            <a:pPr>
              <a:lnSpc>
                <a:spcPct val="107000"/>
              </a:lnSpc>
              <a:spcAft>
                <a:spcPts val="800"/>
              </a:spcAft>
            </a:pPr>
            <a:r>
              <a:rPr lang="en-GB" sz="1600" dirty="0">
                <a:effectLst/>
                <a:ea typeface="Calibri" panose="020F0502020204030204" pitchFamily="34" charset="0"/>
                <a:cs typeface="Times New Roman" panose="02020603050405020304" pitchFamily="18" charset="0"/>
              </a:rPr>
              <a:t>It accompanies the publication of the following </a:t>
            </a:r>
            <a:r>
              <a:rPr lang="en-GB" sz="1600" b="1" u="sng" dirty="0">
                <a:effectLst/>
                <a:ea typeface="Calibri" panose="020F0502020204030204" pitchFamily="34" charset="0"/>
                <a:cs typeface="Times New Roman" panose="02020603050405020304" pitchFamily="18" charset="0"/>
              </a:rPr>
              <a:t>draft regulations</a:t>
            </a:r>
            <a:r>
              <a:rPr lang="en-GB" sz="1600" dirty="0">
                <a:effectLst/>
                <a:ea typeface="Calibri" panose="020F0502020204030204" pitchFamily="34" charset="0"/>
                <a:cs typeface="Times New Roman" panose="02020603050405020304" pitchFamily="18" charset="0"/>
              </a:rPr>
              <a:t>:</a:t>
            </a:r>
          </a:p>
          <a:p>
            <a:pPr marL="285750" indent="-285750">
              <a:lnSpc>
                <a:spcPct val="107000"/>
              </a:lnSpc>
              <a:spcAft>
                <a:spcPts val="800"/>
              </a:spcAft>
              <a:buFont typeface="Arial" panose="020B0604020202020204" pitchFamily="34" charset="0"/>
              <a:buChar char="•"/>
            </a:pPr>
            <a:r>
              <a:rPr lang="en-GB" sz="1600" dirty="0">
                <a:effectLst/>
                <a:ea typeface="Calibri" panose="020F0502020204030204" pitchFamily="34" charset="0"/>
                <a:cs typeface="Times New Roman" panose="02020603050405020304" pitchFamily="18" charset="0"/>
              </a:rPr>
              <a:t> The Medical Examiners (England) Regulations 2024</a:t>
            </a:r>
          </a:p>
          <a:p>
            <a:pPr marL="285750" indent="-285750">
              <a:lnSpc>
                <a:spcPct val="107000"/>
              </a:lnSpc>
              <a:spcAft>
                <a:spcPts val="800"/>
              </a:spcAft>
              <a:buFont typeface="Arial" panose="020B0604020202020204" pitchFamily="34" charset="0"/>
              <a:buChar char="•"/>
            </a:pPr>
            <a:r>
              <a:rPr lang="en-GB" sz="1600" dirty="0">
                <a:effectLst/>
                <a:ea typeface="Calibri" panose="020F0502020204030204" pitchFamily="34" charset="0"/>
                <a:cs typeface="Times New Roman" panose="02020603050405020304" pitchFamily="18" charset="0"/>
              </a:rPr>
              <a:t>The Medical Certificate of Cause of Death Regulations 2024</a:t>
            </a:r>
          </a:p>
          <a:p>
            <a:pPr marL="285750" indent="-285750">
              <a:lnSpc>
                <a:spcPct val="107000"/>
              </a:lnSpc>
              <a:spcAft>
                <a:spcPts val="800"/>
              </a:spcAft>
              <a:buFont typeface="Arial" panose="020B0604020202020204" pitchFamily="34" charset="0"/>
              <a:buChar char="•"/>
            </a:pPr>
            <a:r>
              <a:rPr lang="en-GB" sz="1600" dirty="0">
                <a:effectLst/>
                <a:ea typeface="Calibri" panose="020F0502020204030204" pitchFamily="34" charset="0"/>
                <a:cs typeface="Times New Roman" panose="02020603050405020304" pitchFamily="18" charset="0"/>
              </a:rPr>
              <a:t>The National Medical Examiner (Additional Functions) Regulations 2024</a:t>
            </a:r>
          </a:p>
          <a:p>
            <a:pPr marL="285750" indent="-285750">
              <a:lnSpc>
                <a:spcPct val="107000"/>
              </a:lnSpc>
              <a:spcAft>
                <a:spcPts val="800"/>
              </a:spcAft>
              <a:buFont typeface="Arial" panose="020B0604020202020204" pitchFamily="34" charset="0"/>
              <a:buChar char="•"/>
            </a:pPr>
            <a:endParaRPr lang="en-GB" sz="1600" dirty="0">
              <a:effectLst/>
              <a:ea typeface="Calibri" panose="020F0502020204030204" pitchFamily="34" charset="0"/>
              <a:cs typeface="Times New Roman" panose="02020603050405020304" pitchFamily="18" charset="0"/>
            </a:endParaRPr>
          </a:p>
          <a:p>
            <a:pPr>
              <a:lnSpc>
                <a:spcPct val="107000"/>
              </a:lnSpc>
              <a:spcAft>
                <a:spcPts val="800"/>
              </a:spcAft>
            </a:pPr>
            <a:r>
              <a:rPr lang="en-GB" sz="1600" dirty="0">
                <a:effectLst/>
                <a:ea typeface="Calibri" panose="020F0502020204030204" pitchFamily="34" charset="0"/>
                <a:cs typeface="Times New Roman" panose="02020603050405020304" pitchFamily="18" charset="0"/>
              </a:rPr>
              <a:t>The </a:t>
            </a:r>
            <a:r>
              <a:rPr lang="en-GB" sz="1600" b="1" u="sng" dirty="0">
                <a:effectLst/>
                <a:ea typeface="Calibri" panose="020F0502020204030204" pitchFamily="34" charset="0"/>
                <a:cs typeface="Times New Roman" panose="02020603050405020304" pitchFamily="18" charset="0"/>
              </a:rPr>
              <a:t>underpinning</a:t>
            </a:r>
            <a:r>
              <a:rPr lang="en-GB" sz="1600" dirty="0">
                <a:effectLst/>
                <a:ea typeface="Calibri" panose="020F0502020204030204" pitchFamily="34" charset="0"/>
                <a:cs typeface="Times New Roman" panose="02020603050405020304" pitchFamily="18" charset="0"/>
              </a:rPr>
              <a:t> primary legislation is:</a:t>
            </a:r>
          </a:p>
          <a:p>
            <a:pPr marL="285750" indent="-285750">
              <a:lnSpc>
                <a:spcPct val="107000"/>
              </a:lnSpc>
              <a:spcAft>
                <a:spcPts val="800"/>
              </a:spcAft>
              <a:buFont typeface="Arial" panose="020B0604020202020204" pitchFamily="34" charset="0"/>
              <a:buChar char="•"/>
            </a:pPr>
            <a:r>
              <a:rPr lang="en-GB" sz="1600" dirty="0">
                <a:effectLst/>
                <a:ea typeface="Calibri" panose="020F0502020204030204" pitchFamily="34" charset="0"/>
                <a:cs typeface="Times New Roman" panose="02020603050405020304" pitchFamily="18" charset="0"/>
              </a:rPr>
              <a:t> section 21 of the Coroners and Justice Act 2009, which was commenced in June 2018</a:t>
            </a:r>
          </a:p>
          <a:p>
            <a:pPr marL="285750" indent="-285750">
              <a:lnSpc>
                <a:spcPct val="107000"/>
              </a:lnSpc>
              <a:spcAft>
                <a:spcPts val="800"/>
              </a:spcAft>
              <a:buFont typeface="Arial" panose="020B0604020202020204" pitchFamily="34" charset="0"/>
              <a:buChar char="•"/>
            </a:pPr>
            <a:r>
              <a:rPr lang="en-GB" sz="1600" dirty="0">
                <a:effectLst/>
                <a:ea typeface="Calibri" panose="020F0502020204030204" pitchFamily="34" charset="0"/>
                <a:cs typeface="Times New Roman" panose="02020603050405020304" pitchFamily="18" charset="0"/>
              </a:rPr>
              <a:t>sections 19 and 20 of the Coroners and Justice Act 2009, which was commenced on 1 October 2023</a:t>
            </a:r>
          </a:p>
          <a:p>
            <a:pPr marL="285750" indent="-285750">
              <a:lnSpc>
                <a:spcPct val="107000"/>
              </a:lnSpc>
              <a:spcAft>
                <a:spcPts val="800"/>
              </a:spcAft>
              <a:buFont typeface="Arial" panose="020B0604020202020204" pitchFamily="34" charset="0"/>
              <a:buChar char="•"/>
            </a:pPr>
            <a:r>
              <a:rPr lang="en-GB" sz="1600" dirty="0">
                <a:effectLst/>
                <a:ea typeface="Calibri" panose="020F0502020204030204" pitchFamily="34" charset="0"/>
                <a:cs typeface="Times New Roman" panose="02020603050405020304" pitchFamily="18" charset="0"/>
              </a:rPr>
              <a:t>section 169 of the Health and Care Act 2022, also commenced on 1 October 2023</a:t>
            </a:r>
          </a:p>
          <a:p>
            <a:endParaRPr lang="en-GB" dirty="0"/>
          </a:p>
        </p:txBody>
      </p:sp>
      <p:sp>
        <p:nvSpPr>
          <p:cNvPr id="5" name="Slide Number Placeholder 4">
            <a:extLst>
              <a:ext uri="{FF2B5EF4-FFF2-40B4-BE49-F238E27FC236}">
                <a16:creationId xmlns:a16="http://schemas.microsoft.com/office/drawing/2014/main" id="{CB8925EA-E442-BFF5-4702-0C80CF6BA5CE}"/>
              </a:ext>
            </a:extLst>
          </p:cNvPr>
          <p:cNvSpPr>
            <a:spLocks noGrp="1"/>
          </p:cNvSpPr>
          <p:nvPr>
            <p:ph type="sldNum" sz="quarter" idx="12"/>
          </p:nvPr>
        </p:nvSpPr>
        <p:spPr/>
        <p:txBody>
          <a:bodyPr/>
          <a:lstStyle/>
          <a:p>
            <a:fld id="{294A09A9-5501-47C1-A89A-A340965A2BE2}" type="slidenum">
              <a:rPr lang="en-US" smtClean="0"/>
              <a:pPr/>
              <a:t>3</a:t>
            </a:fld>
            <a:endParaRPr lang="en-US" dirty="0"/>
          </a:p>
        </p:txBody>
      </p:sp>
    </p:spTree>
    <p:extLst>
      <p:ext uri="{BB962C8B-B14F-4D97-AF65-F5344CB8AC3E}">
        <p14:creationId xmlns:p14="http://schemas.microsoft.com/office/powerpoint/2010/main" val="33942078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543F67-9C70-4748-8C0C-3A7863422F99}"/>
              </a:ext>
            </a:extLst>
          </p:cNvPr>
          <p:cNvSpPr>
            <a:spLocks noGrp="1"/>
          </p:cNvSpPr>
          <p:nvPr>
            <p:ph type="title"/>
          </p:nvPr>
        </p:nvSpPr>
        <p:spPr>
          <a:xfrm>
            <a:off x="1167492" y="381000"/>
            <a:ext cx="9779183" cy="1325563"/>
          </a:xfrm>
        </p:spPr>
        <p:txBody>
          <a:bodyPr/>
          <a:lstStyle/>
          <a:p>
            <a:r>
              <a:rPr lang="en-US" dirty="0"/>
              <a:t>Medical Examiner</a:t>
            </a:r>
          </a:p>
        </p:txBody>
      </p:sp>
      <p:sp>
        <p:nvSpPr>
          <p:cNvPr id="3" name="Content Placeholder 2">
            <a:extLst>
              <a:ext uri="{FF2B5EF4-FFF2-40B4-BE49-F238E27FC236}">
                <a16:creationId xmlns:a16="http://schemas.microsoft.com/office/drawing/2014/main" id="{95B371F2-DBA5-415A-82C8-651F587B857A}"/>
              </a:ext>
            </a:extLst>
          </p:cNvPr>
          <p:cNvSpPr>
            <a:spLocks noGrp="1"/>
          </p:cNvSpPr>
          <p:nvPr>
            <p:ph type="body" idx="1"/>
          </p:nvPr>
        </p:nvSpPr>
        <p:spPr>
          <a:xfrm>
            <a:off x="1167492" y="2653167"/>
            <a:ext cx="9779183" cy="3703183"/>
          </a:xfrm>
        </p:spPr>
        <p:txBody>
          <a:bodyPr vert="horz" lIns="91440" tIns="45720" rIns="91440" bIns="45720" rtlCol="0" anchor="t">
            <a:normAutofit fontScale="92500" lnSpcReduction="10000"/>
          </a:bodyPr>
          <a:lstStyle/>
          <a:p>
            <a:pPr marL="285750" indent="-285750">
              <a:lnSpc>
                <a:spcPct val="107000"/>
              </a:lnSpc>
              <a:spcAft>
                <a:spcPts val="800"/>
              </a:spcAft>
              <a:buFont typeface="Arial" panose="020B0604020202020204" pitchFamily="34" charset="0"/>
              <a:buChar char="•"/>
            </a:pPr>
            <a:r>
              <a:rPr lang="en-GB" dirty="0">
                <a:effectLst/>
                <a:ea typeface="Calibri" panose="020F0502020204030204" pitchFamily="34" charset="0"/>
                <a:cs typeface="Times New Roman" panose="02020603050405020304" pitchFamily="18" charset="0"/>
              </a:rPr>
              <a:t>A medical examiner is a senior medical practitioner who is contracted for a number of sessions a week to provide independent scrutiny of causes of death, </a:t>
            </a:r>
            <a:r>
              <a:rPr lang="en-GB" b="1" u="sng" dirty="0">
                <a:effectLst/>
                <a:ea typeface="Calibri" panose="020F0502020204030204" pitchFamily="34" charset="0"/>
                <a:cs typeface="Times New Roman" panose="02020603050405020304" pitchFamily="18" charset="0"/>
              </a:rPr>
              <a:t>outside </a:t>
            </a:r>
            <a:r>
              <a:rPr lang="en-GB" dirty="0">
                <a:effectLst/>
                <a:ea typeface="Calibri" panose="020F0502020204030204" pitchFamily="34" charset="0"/>
                <a:cs typeface="Times New Roman" panose="02020603050405020304" pitchFamily="18" charset="0"/>
              </a:rPr>
              <a:t>of their usual clinical duties. </a:t>
            </a:r>
          </a:p>
          <a:p>
            <a:pPr marL="285750" indent="-285750">
              <a:lnSpc>
                <a:spcPct val="107000"/>
              </a:lnSpc>
              <a:spcAft>
                <a:spcPts val="800"/>
              </a:spcAft>
              <a:buFont typeface="Arial" panose="020B0604020202020204" pitchFamily="34" charset="0"/>
              <a:buChar char="•"/>
            </a:pPr>
            <a:r>
              <a:rPr lang="en-GB" dirty="0">
                <a:ea typeface="Calibri" panose="020F0502020204030204" pitchFamily="34" charset="0"/>
                <a:cs typeface="Times New Roman" panose="02020603050405020304" pitchFamily="18" charset="0"/>
              </a:rPr>
              <a:t>M</a:t>
            </a:r>
            <a:r>
              <a:rPr lang="en-GB" dirty="0">
                <a:effectLst/>
                <a:ea typeface="Calibri" panose="020F0502020204030204" pitchFamily="34" charset="0"/>
                <a:cs typeface="Times New Roman" panose="02020603050405020304" pitchFamily="18" charset="0"/>
              </a:rPr>
              <a:t>edical examiners provide </a:t>
            </a:r>
            <a:r>
              <a:rPr lang="en-GB" b="1" u="sng" dirty="0">
                <a:effectLst/>
                <a:ea typeface="Calibri" panose="020F0502020204030204" pitchFamily="34" charset="0"/>
                <a:cs typeface="Times New Roman" panose="02020603050405020304" pitchFamily="18" charset="0"/>
              </a:rPr>
              <a:t>independent</a:t>
            </a:r>
            <a:r>
              <a:rPr lang="en-GB" dirty="0">
                <a:effectLst/>
                <a:ea typeface="Calibri" panose="020F0502020204030204" pitchFamily="34" charset="0"/>
                <a:cs typeface="Times New Roman" panose="02020603050405020304" pitchFamily="18" charset="0"/>
              </a:rPr>
              <a:t> scrutiny of causes of death and will be a contact for bereaved people who wish to </a:t>
            </a:r>
            <a:r>
              <a:rPr lang="en-GB" b="1" u="sng" dirty="0">
                <a:effectLst/>
                <a:ea typeface="Calibri" panose="020F0502020204030204" pitchFamily="34" charset="0"/>
                <a:cs typeface="Times New Roman" panose="02020603050405020304" pitchFamily="18" charset="0"/>
              </a:rPr>
              <a:t>ask questions or raise concerns</a:t>
            </a:r>
            <a:r>
              <a:rPr lang="en-GB" dirty="0">
                <a:effectLst/>
                <a:ea typeface="Calibri" panose="020F0502020204030204" pitchFamily="34" charset="0"/>
                <a:cs typeface="Times New Roman" panose="02020603050405020304" pitchFamily="18" charset="0"/>
              </a:rPr>
              <a:t>.</a:t>
            </a:r>
          </a:p>
          <a:p>
            <a:pPr marL="285750" indent="-285750">
              <a:lnSpc>
                <a:spcPct val="107000"/>
              </a:lnSpc>
              <a:spcAft>
                <a:spcPts val="800"/>
              </a:spcAft>
              <a:buFont typeface="Arial" panose="020B0604020202020204" pitchFamily="34" charset="0"/>
              <a:buChar char="•"/>
            </a:pPr>
            <a:r>
              <a:rPr lang="en-GB" dirty="0">
                <a:ea typeface="Calibri" panose="020F0502020204030204" pitchFamily="34" charset="0"/>
                <a:cs typeface="Times New Roman" panose="02020603050405020304" pitchFamily="18" charset="0"/>
              </a:rPr>
              <a:t>I</a:t>
            </a:r>
            <a:r>
              <a:rPr lang="en-GB" dirty="0">
                <a:effectLst/>
                <a:ea typeface="Calibri" panose="020F0502020204030204" pitchFamily="34" charset="0"/>
                <a:cs typeface="Times New Roman" panose="02020603050405020304" pitchFamily="18" charset="0"/>
              </a:rPr>
              <a:t>ndependent scrutiny by a medical examiner will become a </a:t>
            </a:r>
            <a:r>
              <a:rPr lang="en-GB" b="1" u="sng" dirty="0">
                <a:effectLst/>
                <a:ea typeface="Calibri" panose="020F0502020204030204" pitchFamily="34" charset="0"/>
                <a:cs typeface="Times New Roman" panose="02020603050405020304" pitchFamily="18" charset="0"/>
              </a:rPr>
              <a:t>statutory </a:t>
            </a:r>
            <a:r>
              <a:rPr lang="en-GB" dirty="0">
                <a:effectLst/>
                <a:ea typeface="Calibri" panose="020F0502020204030204" pitchFamily="34" charset="0"/>
                <a:cs typeface="Times New Roman" panose="02020603050405020304" pitchFamily="18" charset="0"/>
              </a:rPr>
              <a:t>requirement prior to the registration of all non-coronial deaths in England and Wales. </a:t>
            </a:r>
          </a:p>
          <a:p>
            <a:pPr marL="285750" indent="-285750">
              <a:lnSpc>
                <a:spcPct val="107000"/>
              </a:lnSpc>
              <a:spcAft>
                <a:spcPts val="800"/>
              </a:spcAft>
              <a:buFont typeface="Arial" panose="020B0604020202020204" pitchFamily="34" charset="0"/>
              <a:buChar char="•"/>
            </a:pPr>
            <a:endParaRPr lang="en-GB"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a:extLst>
              <a:ext uri="{FF2B5EF4-FFF2-40B4-BE49-F238E27FC236}">
                <a16:creationId xmlns:a16="http://schemas.microsoft.com/office/drawing/2014/main" id="{134C72D2-EFDF-844A-8472-CB49A59B127B}"/>
              </a:ext>
            </a:extLst>
          </p:cNvPr>
          <p:cNvSpPr>
            <a:spLocks noGrp="1"/>
          </p:cNvSpPr>
          <p:nvPr>
            <p:ph type="sldNum" sz="quarter" idx="12"/>
          </p:nvPr>
        </p:nvSpPr>
        <p:spPr>
          <a:xfrm>
            <a:off x="10206318" y="6356350"/>
            <a:ext cx="1604682" cy="365125"/>
          </a:xfrm>
        </p:spPr>
        <p:txBody>
          <a:bodyPr/>
          <a:lstStyle/>
          <a:p>
            <a:fld id="{294A09A9-5501-47C1-A89A-A340965A2BE2}" type="slidenum">
              <a:rPr lang="en-US" smtClean="0"/>
              <a:pPr/>
              <a:t>4</a:t>
            </a:fld>
            <a:endParaRPr lang="en-US" dirty="0"/>
          </a:p>
        </p:txBody>
      </p:sp>
    </p:spTree>
    <p:extLst>
      <p:ext uri="{BB962C8B-B14F-4D97-AF65-F5344CB8AC3E}">
        <p14:creationId xmlns:p14="http://schemas.microsoft.com/office/powerpoint/2010/main" val="7361913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543F67-9C70-4748-8C0C-3A7863422F99}"/>
              </a:ext>
            </a:extLst>
          </p:cNvPr>
          <p:cNvSpPr>
            <a:spLocks noGrp="1"/>
          </p:cNvSpPr>
          <p:nvPr>
            <p:ph type="title"/>
          </p:nvPr>
        </p:nvSpPr>
        <p:spPr>
          <a:xfrm>
            <a:off x="1167492" y="381000"/>
            <a:ext cx="9779183" cy="1325563"/>
          </a:xfrm>
        </p:spPr>
        <p:txBody>
          <a:bodyPr/>
          <a:lstStyle/>
          <a:p>
            <a:r>
              <a:rPr lang="en-US" dirty="0"/>
              <a:t>MCCD Updates</a:t>
            </a:r>
          </a:p>
        </p:txBody>
      </p:sp>
      <p:sp>
        <p:nvSpPr>
          <p:cNvPr id="3" name="Content Placeholder 2">
            <a:extLst>
              <a:ext uri="{FF2B5EF4-FFF2-40B4-BE49-F238E27FC236}">
                <a16:creationId xmlns:a16="http://schemas.microsoft.com/office/drawing/2014/main" id="{95B371F2-DBA5-415A-82C8-651F587B857A}"/>
              </a:ext>
            </a:extLst>
          </p:cNvPr>
          <p:cNvSpPr>
            <a:spLocks noGrp="1"/>
          </p:cNvSpPr>
          <p:nvPr>
            <p:ph type="body" idx="1"/>
          </p:nvPr>
        </p:nvSpPr>
        <p:spPr>
          <a:xfrm>
            <a:off x="538318" y="2329838"/>
            <a:ext cx="9779183" cy="4391637"/>
          </a:xfrm>
        </p:spPr>
        <p:txBody>
          <a:bodyPr vert="horz" lIns="91440" tIns="45720" rIns="91440" bIns="45720" rtlCol="0" anchor="t">
            <a:normAutofit fontScale="70000" lnSpcReduction="20000"/>
          </a:bodyPr>
          <a:lstStyle/>
          <a:p>
            <a:pPr marL="342900" indent="-342900">
              <a:buFont typeface="Arial" panose="020B0604020202020204" pitchFamily="34" charset="0"/>
              <a:buChar char="•"/>
            </a:pPr>
            <a:r>
              <a:rPr lang="en-GB" sz="2500" dirty="0">
                <a:effectLst/>
                <a:ea typeface="Calibri" panose="020F0502020204030204" pitchFamily="34" charset="0"/>
                <a:cs typeface="Times New Roman" panose="02020603050405020304" pitchFamily="18" charset="0"/>
              </a:rPr>
              <a:t>From April 2024, a new MCCD will replace the existing certificate , the new MCCD will include the following new information:</a:t>
            </a:r>
          </a:p>
          <a:p>
            <a:pPr marL="285750" indent="-285750">
              <a:lnSpc>
                <a:spcPct val="107000"/>
              </a:lnSpc>
              <a:spcAft>
                <a:spcPts val="800"/>
              </a:spcAft>
              <a:buFont typeface="Arial" panose="020B0604020202020204" pitchFamily="34" charset="0"/>
              <a:buChar char="•"/>
            </a:pPr>
            <a:r>
              <a:rPr lang="en-GB" sz="2500" dirty="0">
                <a:effectLst/>
                <a:ea typeface="Calibri" panose="020F0502020204030204" pitchFamily="34" charset="0"/>
                <a:cs typeface="Times New Roman" panose="02020603050405020304" pitchFamily="18" charset="0"/>
              </a:rPr>
              <a:t> </a:t>
            </a:r>
            <a:r>
              <a:rPr lang="en-GB" sz="2500" b="1" u="sng" dirty="0">
                <a:ea typeface="Calibri" panose="020F0502020204030204" pitchFamily="34" charset="0"/>
                <a:cs typeface="Times New Roman" panose="02020603050405020304" pitchFamily="18" charset="0"/>
              </a:rPr>
              <a:t>D</a:t>
            </a:r>
            <a:r>
              <a:rPr lang="en-GB" sz="2500" b="1" u="sng" dirty="0">
                <a:effectLst/>
                <a:ea typeface="Calibri" panose="020F0502020204030204" pitchFamily="34" charset="0"/>
                <a:cs typeface="Times New Roman" panose="02020603050405020304" pitchFamily="18" charset="0"/>
              </a:rPr>
              <a:t>etails of the medical examiner </a:t>
            </a:r>
            <a:r>
              <a:rPr lang="en-GB" sz="2500" dirty="0">
                <a:effectLst/>
                <a:ea typeface="Calibri" panose="020F0502020204030204" pitchFamily="34" charset="0"/>
                <a:cs typeface="Times New Roman" panose="02020603050405020304" pitchFamily="18" charset="0"/>
              </a:rPr>
              <a:t>who scrutinised the cause of death</a:t>
            </a:r>
          </a:p>
          <a:p>
            <a:pPr marL="285750" indent="-285750">
              <a:lnSpc>
                <a:spcPct val="107000"/>
              </a:lnSpc>
              <a:spcAft>
                <a:spcPts val="800"/>
              </a:spcAft>
              <a:buFont typeface="Arial" panose="020B0604020202020204" pitchFamily="34" charset="0"/>
              <a:buChar char="•"/>
            </a:pPr>
            <a:r>
              <a:rPr lang="en-GB" sz="2500" b="1" u="sng" dirty="0">
                <a:ea typeface="Calibri" panose="020F0502020204030204" pitchFamily="34" charset="0"/>
                <a:cs typeface="Times New Roman" panose="02020603050405020304" pitchFamily="18" charset="0"/>
              </a:rPr>
              <a:t>E</a:t>
            </a:r>
            <a:r>
              <a:rPr lang="en-GB" sz="2500" b="1" u="sng" dirty="0">
                <a:effectLst/>
                <a:ea typeface="Calibri" panose="020F0502020204030204" pitchFamily="34" charset="0"/>
                <a:cs typeface="Times New Roman" panose="02020603050405020304" pitchFamily="18" charset="0"/>
              </a:rPr>
              <a:t>thnicity</a:t>
            </a:r>
            <a:r>
              <a:rPr lang="en-GB" sz="2500" dirty="0">
                <a:effectLst/>
                <a:ea typeface="Calibri" panose="020F0502020204030204" pitchFamily="34" charset="0"/>
                <a:cs typeface="Times New Roman" panose="02020603050405020304" pitchFamily="18" charset="0"/>
              </a:rPr>
              <a:t>, as self-declared by the patient on the medical record. This builds on learning from the COVID-19 pandemic. If the patient medical record does not include this information, then the attending practitioner can complete it as ‘unknown’ on the MCCD and should not in any circumstance ask for this information from the representative of the deceased</a:t>
            </a:r>
          </a:p>
          <a:p>
            <a:pPr marL="285750" indent="-285750">
              <a:lnSpc>
                <a:spcPct val="107000"/>
              </a:lnSpc>
              <a:spcAft>
                <a:spcPts val="800"/>
              </a:spcAft>
              <a:buFont typeface="Arial" panose="020B0604020202020204" pitchFamily="34" charset="0"/>
              <a:buChar char="•"/>
            </a:pPr>
            <a:r>
              <a:rPr lang="en-GB" sz="2500" b="1" u="sng" dirty="0">
                <a:ea typeface="Calibri" panose="020F0502020204030204" pitchFamily="34" charset="0"/>
                <a:cs typeface="Times New Roman" panose="02020603050405020304" pitchFamily="18" charset="0"/>
              </a:rPr>
              <a:t>M</a:t>
            </a:r>
            <a:r>
              <a:rPr lang="en-GB" sz="2500" b="1" u="sng" dirty="0">
                <a:effectLst/>
                <a:ea typeface="Calibri" panose="020F0502020204030204" pitchFamily="34" charset="0"/>
                <a:cs typeface="Times New Roman" panose="02020603050405020304" pitchFamily="18" charset="0"/>
              </a:rPr>
              <a:t>aternal deaths </a:t>
            </a:r>
            <a:r>
              <a:rPr lang="en-GB" sz="2500" dirty="0">
                <a:effectLst/>
                <a:ea typeface="Calibri" panose="020F0502020204030204" pitchFamily="34" charset="0"/>
                <a:cs typeface="Times New Roman" panose="02020603050405020304" pitchFamily="18" charset="0"/>
              </a:rPr>
              <a:t>and a </a:t>
            </a:r>
            <a:r>
              <a:rPr lang="en-GB" sz="2500" b="1" u="sng" dirty="0">
                <a:effectLst/>
                <a:ea typeface="Calibri" panose="020F0502020204030204" pitchFamily="34" charset="0"/>
                <a:cs typeface="Times New Roman" panose="02020603050405020304" pitchFamily="18" charset="0"/>
              </a:rPr>
              <a:t>new line, 1d</a:t>
            </a:r>
            <a:r>
              <a:rPr lang="en-GB" sz="2500" dirty="0">
                <a:effectLst/>
                <a:ea typeface="Calibri" panose="020F0502020204030204" pitchFamily="34" charset="0"/>
                <a:cs typeface="Times New Roman" panose="02020603050405020304" pitchFamily="18" charset="0"/>
              </a:rPr>
              <a:t>, for the cause of death - bringing the MCCD in line with international standards</a:t>
            </a:r>
          </a:p>
          <a:p>
            <a:pPr marL="285750" indent="-285750">
              <a:lnSpc>
                <a:spcPct val="107000"/>
              </a:lnSpc>
              <a:spcAft>
                <a:spcPts val="800"/>
              </a:spcAft>
              <a:buFont typeface="Arial" panose="020B0604020202020204" pitchFamily="34" charset="0"/>
              <a:buChar char="•"/>
            </a:pPr>
            <a:r>
              <a:rPr lang="en-GB" sz="2500" b="1" u="sng" dirty="0">
                <a:ea typeface="Calibri" panose="020F0502020204030204" pitchFamily="34" charset="0"/>
                <a:cs typeface="Times New Roman" panose="02020603050405020304" pitchFamily="18" charset="0"/>
              </a:rPr>
              <a:t>M</a:t>
            </a:r>
            <a:r>
              <a:rPr lang="en-GB" sz="2500" b="1" u="sng" dirty="0">
                <a:effectLst/>
                <a:ea typeface="Calibri" panose="020F0502020204030204" pitchFamily="34" charset="0"/>
                <a:cs typeface="Times New Roman" panose="02020603050405020304" pitchFamily="18" charset="0"/>
              </a:rPr>
              <a:t>edical devices and implants will be recorded on the MCCD </a:t>
            </a:r>
            <a:r>
              <a:rPr lang="en-GB" sz="2500" dirty="0">
                <a:effectLst/>
                <a:ea typeface="Calibri" panose="020F0502020204030204" pitchFamily="34" charset="0"/>
                <a:cs typeface="Times New Roman" panose="02020603050405020304" pitchFamily="18" charset="0"/>
              </a:rPr>
              <a:t>by the attending practitioner, and this will be transferred to the certificate for burial or cremation (contained in the green form) completed by the registrar in order to inform relevant authorities of the presence of any devices or implants</a:t>
            </a:r>
          </a:p>
          <a:p>
            <a:pPr marL="342900" indent="-342900">
              <a:buFont typeface="Arial" panose="020B0604020202020204" pitchFamily="34" charset="0"/>
              <a:buChar char="•"/>
            </a:pPr>
            <a:endParaRPr lang="en-US" dirty="0"/>
          </a:p>
        </p:txBody>
      </p:sp>
      <p:sp>
        <p:nvSpPr>
          <p:cNvPr id="6" name="Slide Number Placeholder 5">
            <a:extLst>
              <a:ext uri="{FF2B5EF4-FFF2-40B4-BE49-F238E27FC236}">
                <a16:creationId xmlns:a16="http://schemas.microsoft.com/office/drawing/2014/main" id="{134C72D2-EFDF-844A-8472-CB49A59B127B}"/>
              </a:ext>
            </a:extLst>
          </p:cNvPr>
          <p:cNvSpPr>
            <a:spLocks noGrp="1"/>
          </p:cNvSpPr>
          <p:nvPr>
            <p:ph type="sldNum" sz="quarter" idx="12"/>
          </p:nvPr>
        </p:nvSpPr>
        <p:spPr>
          <a:xfrm>
            <a:off x="10206318" y="6356350"/>
            <a:ext cx="1604682" cy="365125"/>
          </a:xfrm>
        </p:spPr>
        <p:txBody>
          <a:bodyPr/>
          <a:lstStyle/>
          <a:p>
            <a:fld id="{294A09A9-5501-47C1-A89A-A340965A2BE2}" type="slidenum">
              <a:rPr lang="en-US" smtClean="0"/>
              <a:pPr/>
              <a:t>5</a:t>
            </a:fld>
            <a:endParaRPr lang="en-US" dirty="0"/>
          </a:p>
        </p:txBody>
      </p:sp>
    </p:spTree>
    <p:extLst>
      <p:ext uri="{BB962C8B-B14F-4D97-AF65-F5344CB8AC3E}">
        <p14:creationId xmlns:p14="http://schemas.microsoft.com/office/powerpoint/2010/main" val="20077947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63A927-949C-D6D0-4280-D455CF416398}"/>
              </a:ext>
            </a:extLst>
          </p:cNvPr>
          <p:cNvSpPr>
            <a:spLocks noGrp="1"/>
          </p:cNvSpPr>
          <p:nvPr>
            <p:ph type="title"/>
          </p:nvPr>
        </p:nvSpPr>
        <p:spPr/>
        <p:txBody>
          <a:bodyPr/>
          <a:lstStyle/>
          <a:p>
            <a:r>
              <a:rPr lang="en-GB" dirty="0"/>
              <a:t>MCCD Updates</a:t>
            </a:r>
          </a:p>
        </p:txBody>
      </p:sp>
      <p:sp>
        <p:nvSpPr>
          <p:cNvPr id="3" name="Text Placeholder 2">
            <a:extLst>
              <a:ext uri="{FF2B5EF4-FFF2-40B4-BE49-F238E27FC236}">
                <a16:creationId xmlns:a16="http://schemas.microsoft.com/office/drawing/2014/main" id="{CA983628-9FE7-7B82-983D-1BEAF3000840}"/>
              </a:ext>
            </a:extLst>
          </p:cNvPr>
          <p:cNvSpPr>
            <a:spLocks noGrp="1"/>
          </p:cNvSpPr>
          <p:nvPr>
            <p:ph type="body" idx="1"/>
          </p:nvPr>
        </p:nvSpPr>
        <p:spPr>
          <a:xfrm>
            <a:off x="1167492" y="2653167"/>
            <a:ext cx="9779183" cy="3703183"/>
          </a:xfrm>
        </p:spPr>
        <p:txBody>
          <a:bodyPr/>
          <a:lstStyle/>
          <a:p>
            <a:pPr marL="285750" indent="-285750">
              <a:lnSpc>
                <a:spcPct val="107000"/>
              </a:lnSpc>
              <a:spcAft>
                <a:spcPts val="800"/>
              </a:spcAft>
              <a:buFont typeface="Arial" panose="020B0604020202020204" pitchFamily="34" charset="0"/>
              <a:buChar char="•"/>
            </a:pPr>
            <a:r>
              <a:rPr lang="en-GB" sz="1800" dirty="0">
                <a:effectLst/>
                <a:ea typeface="Calibri" panose="020F0502020204030204" pitchFamily="34" charset="0"/>
                <a:cs typeface="Times New Roman" panose="02020603050405020304" pitchFamily="18" charset="0"/>
              </a:rPr>
              <a:t>A new paper version of the MCCD will be distributed before the introduction of the statutory medical examiners system. In addition, DHSC is developing </a:t>
            </a:r>
            <a:r>
              <a:rPr lang="en-GB" sz="1800" b="1" u="sng" dirty="0">
                <a:effectLst/>
                <a:ea typeface="Calibri" panose="020F0502020204030204" pitchFamily="34" charset="0"/>
                <a:cs typeface="Times New Roman" panose="02020603050405020304" pitchFamily="18" charset="0"/>
              </a:rPr>
              <a:t>an online version</a:t>
            </a:r>
            <a:r>
              <a:rPr lang="en-GB" sz="1800" dirty="0">
                <a:effectLst/>
                <a:ea typeface="Calibri" panose="020F0502020204030204" pitchFamily="34" charset="0"/>
                <a:cs typeface="Times New Roman" panose="02020603050405020304" pitchFamily="18" charset="0"/>
              </a:rPr>
              <a:t>, which will enable the form to be more easily shared between the attending practitioner, medical examiner and registrar. The online version will be available later in 2024.</a:t>
            </a:r>
          </a:p>
          <a:p>
            <a:pPr marL="342900" indent="-342900">
              <a:buFont typeface="Arial" panose="020B0604020202020204" pitchFamily="34" charset="0"/>
              <a:buChar char="•"/>
            </a:pPr>
            <a:r>
              <a:rPr lang="en-GB" sz="1800" dirty="0"/>
              <a:t>Attending practitioners </a:t>
            </a:r>
            <a:r>
              <a:rPr lang="en-GB" sz="1800" b="1" u="sng" dirty="0"/>
              <a:t>must share </a:t>
            </a:r>
            <a:r>
              <a:rPr lang="en-GB" sz="1800" dirty="0"/>
              <a:t>the MCCD and proposed cause of death with a medical examiner, who will scrutinise these </a:t>
            </a:r>
            <a:r>
              <a:rPr lang="en-GB" sz="1800" b="1" u="sng" dirty="0"/>
              <a:t>before</a:t>
            </a:r>
            <a:r>
              <a:rPr lang="en-GB" sz="1800" dirty="0"/>
              <a:t> submission to the registrar. (Noted on information from Registrars General Office that ME Office to send over to local registrar).</a:t>
            </a:r>
          </a:p>
          <a:p>
            <a:pPr marL="285750" indent="-285750">
              <a:buFont typeface="Arial" panose="020B0604020202020204" pitchFamily="34" charset="0"/>
              <a:buChar char="•"/>
            </a:pPr>
            <a:r>
              <a:rPr lang="en-GB" sz="1800" dirty="0">
                <a:effectLst/>
                <a:latin typeface="Calibri" panose="020F0502020204030204" pitchFamily="34" charset="0"/>
                <a:ea typeface="Calibri" panose="020F0502020204030204" pitchFamily="34" charset="0"/>
                <a:cs typeface="Times New Roman" panose="02020603050405020304" pitchFamily="18" charset="0"/>
              </a:rPr>
              <a:t>There will continue to be a statutory form to be used when a death occurs </a:t>
            </a:r>
            <a:r>
              <a:rPr lang="en-GB" sz="1800" b="1" u="sng" dirty="0">
                <a:effectLst/>
                <a:latin typeface="Calibri" panose="020F0502020204030204" pitchFamily="34" charset="0"/>
                <a:ea typeface="Calibri" panose="020F0502020204030204" pitchFamily="34" charset="0"/>
                <a:cs typeface="Times New Roman" panose="02020603050405020304" pitchFamily="18" charset="0"/>
              </a:rPr>
              <a:t>after 28 days of life</a:t>
            </a:r>
            <a:r>
              <a:rPr lang="en-GB" sz="1800" dirty="0">
                <a:effectLst/>
                <a:latin typeface="Calibri" panose="020F0502020204030204" pitchFamily="34" charset="0"/>
                <a:ea typeface="Calibri" panose="020F0502020204030204" pitchFamily="34" charset="0"/>
                <a:cs typeface="Times New Roman" panose="02020603050405020304" pitchFamily="18" charset="0"/>
              </a:rPr>
              <a:t>, and a separate form to be used when a live born child dies </a:t>
            </a:r>
            <a:r>
              <a:rPr lang="en-GB" sz="1800" b="1" u="sng" dirty="0">
                <a:effectLst/>
                <a:latin typeface="Calibri" panose="020F0502020204030204" pitchFamily="34" charset="0"/>
                <a:ea typeface="Calibri" panose="020F0502020204030204" pitchFamily="34" charset="0"/>
                <a:cs typeface="Times New Roman" panose="02020603050405020304" pitchFamily="18" charset="0"/>
              </a:rPr>
              <a:t>within the first 28 days of life</a:t>
            </a:r>
            <a:r>
              <a:rPr lang="en-GB" sz="1800" dirty="0">
                <a:effectLst/>
                <a:latin typeface="Calibri" panose="020F0502020204030204" pitchFamily="34" charset="0"/>
                <a:ea typeface="Calibri" panose="020F0502020204030204" pitchFamily="34" charset="0"/>
                <a:cs typeface="Times New Roman" panose="02020603050405020304" pitchFamily="18" charset="0"/>
              </a:rPr>
              <a:t>.</a:t>
            </a:r>
            <a:endParaRPr lang="en-GB" dirty="0"/>
          </a:p>
        </p:txBody>
      </p:sp>
      <p:sp>
        <p:nvSpPr>
          <p:cNvPr id="5" name="Slide Number Placeholder 4">
            <a:extLst>
              <a:ext uri="{FF2B5EF4-FFF2-40B4-BE49-F238E27FC236}">
                <a16:creationId xmlns:a16="http://schemas.microsoft.com/office/drawing/2014/main" id="{3560E0F2-E654-6CEF-FF4C-2CE2477CFCC1}"/>
              </a:ext>
            </a:extLst>
          </p:cNvPr>
          <p:cNvSpPr>
            <a:spLocks noGrp="1"/>
          </p:cNvSpPr>
          <p:nvPr>
            <p:ph type="sldNum" sz="quarter" idx="12"/>
          </p:nvPr>
        </p:nvSpPr>
        <p:spPr/>
        <p:txBody>
          <a:bodyPr/>
          <a:lstStyle/>
          <a:p>
            <a:fld id="{294A09A9-5501-47C1-A89A-A340965A2BE2}" type="slidenum">
              <a:rPr lang="en-US" smtClean="0"/>
              <a:pPr/>
              <a:t>6</a:t>
            </a:fld>
            <a:endParaRPr lang="en-US" dirty="0"/>
          </a:p>
        </p:txBody>
      </p:sp>
    </p:spTree>
    <p:extLst>
      <p:ext uri="{BB962C8B-B14F-4D97-AF65-F5344CB8AC3E}">
        <p14:creationId xmlns:p14="http://schemas.microsoft.com/office/powerpoint/2010/main" val="35694351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543F67-9C70-4748-8C0C-3A7863422F99}"/>
              </a:ext>
            </a:extLst>
          </p:cNvPr>
          <p:cNvSpPr>
            <a:spLocks noGrp="1"/>
          </p:cNvSpPr>
          <p:nvPr>
            <p:ph type="title"/>
          </p:nvPr>
        </p:nvSpPr>
        <p:spPr>
          <a:xfrm>
            <a:off x="1167492" y="381000"/>
            <a:ext cx="9779183" cy="1325563"/>
          </a:xfrm>
        </p:spPr>
        <p:txBody>
          <a:bodyPr/>
          <a:lstStyle/>
          <a:p>
            <a:r>
              <a:rPr lang="en-US" dirty="0"/>
              <a:t>Role of the Medical Practitioner</a:t>
            </a:r>
          </a:p>
        </p:txBody>
      </p:sp>
      <p:sp>
        <p:nvSpPr>
          <p:cNvPr id="3" name="Content Placeholder 2">
            <a:extLst>
              <a:ext uri="{FF2B5EF4-FFF2-40B4-BE49-F238E27FC236}">
                <a16:creationId xmlns:a16="http://schemas.microsoft.com/office/drawing/2014/main" id="{95B371F2-DBA5-415A-82C8-651F587B857A}"/>
              </a:ext>
            </a:extLst>
          </p:cNvPr>
          <p:cNvSpPr>
            <a:spLocks noGrp="1"/>
          </p:cNvSpPr>
          <p:nvPr>
            <p:ph type="body" idx="1"/>
          </p:nvPr>
        </p:nvSpPr>
        <p:spPr>
          <a:xfrm>
            <a:off x="1167492" y="2653167"/>
            <a:ext cx="9779183" cy="3823833"/>
          </a:xfrm>
        </p:spPr>
        <p:txBody>
          <a:bodyPr vert="horz" lIns="91440" tIns="45720" rIns="91440" bIns="45720" rtlCol="0" anchor="t">
            <a:normAutofit lnSpcReduction="10000"/>
          </a:bodyPr>
          <a:lstStyle/>
          <a:p>
            <a:pPr marL="285750" indent="-285750">
              <a:buFont typeface="Arial" panose="020B0604020202020204" pitchFamily="34" charset="0"/>
              <a:buChar char="•"/>
            </a:pPr>
            <a:r>
              <a:rPr lang="en-GB" sz="2800" dirty="0">
                <a:ea typeface="Calibri" panose="020F0502020204030204" pitchFamily="34" charset="0"/>
                <a:cs typeface="Times New Roman" panose="02020603050405020304" pitchFamily="18" charset="0"/>
              </a:rPr>
              <a:t>A</a:t>
            </a:r>
            <a:r>
              <a:rPr lang="en-GB" sz="2800" dirty="0">
                <a:effectLst/>
                <a:ea typeface="Calibri" panose="020F0502020204030204" pitchFamily="34" charset="0"/>
                <a:cs typeface="Times New Roman" panose="02020603050405020304" pitchFamily="18" charset="0"/>
              </a:rPr>
              <a:t> medical practitioner will be eligible to be an attending practitioner and complete an MCCD, if they have </a:t>
            </a:r>
            <a:r>
              <a:rPr lang="en-GB" sz="2800" b="1" u="sng" dirty="0">
                <a:effectLst/>
                <a:ea typeface="Calibri" panose="020F0502020204030204" pitchFamily="34" charset="0"/>
                <a:cs typeface="Times New Roman" panose="02020603050405020304" pitchFamily="18" charset="0"/>
              </a:rPr>
              <a:t>attended the deceased in their lifetime</a:t>
            </a:r>
            <a:r>
              <a:rPr lang="en-GB" sz="2800" dirty="0">
                <a:effectLst/>
                <a:ea typeface="Calibri" panose="020F0502020204030204" pitchFamily="34" charset="0"/>
                <a:cs typeface="Times New Roman" panose="02020603050405020304" pitchFamily="18" charset="0"/>
              </a:rPr>
              <a:t>.</a:t>
            </a:r>
          </a:p>
          <a:p>
            <a:pPr marL="285750" indent="-285750">
              <a:buFont typeface="Arial" panose="020B0604020202020204" pitchFamily="34" charset="0"/>
              <a:buChar char="•"/>
            </a:pPr>
            <a:r>
              <a:rPr lang="en-GB" sz="2800" dirty="0">
                <a:ea typeface="Calibri" panose="020F0502020204030204" pitchFamily="34" charset="0"/>
                <a:cs typeface="Times New Roman" panose="02020603050405020304" pitchFamily="18" charset="0"/>
              </a:rPr>
              <a:t>This represents a simplification of the current rules that enable </a:t>
            </a:r>
            <a:r>
              <a:rPr lang="en-GB" sz="2800" b="1" u="sng" dirty="0">
                <a:ea typeface="Calibri" panose="020F0502020204030204" pitchFamily="34" charset="0"/>
                <a:cs typeface="Times New Roman" panose="02020603050405020304" pitchFamily="18" charset="0"/>
              </a:rPr>
              <a:t>medical practitioners</a:t>
            </a:r>
            <a:r>
              <a:rPr lang="en-GB" sz="2800" dirty="0">
                <a:ea typeface="Calibri" panose="020F0502020204030204" pitchFamily="34" charset="0"/>
                <a:cs typeface="Times New Roman" panose="02020603050405020304" pitchFamily="18" charset="0"/>
              </a:rPr>
              <a:t> to be an attending practitioner.</a:t>
            </a:r>
            <a:endParaRPr lang="en-US" sz="2800" dirty="0"/>
          </a:p>
        </p:txBody>
      </p:sp>
      <p:sp>
        <p:nvSpPr>
          <p:cNvPr id="6" name="Slide Number Placeholder 5">
            <a:extLst>
              <a:ext uri="{FF2B5EF4-FFF2-40B4-BE49-F238E27FC236}">
                <a16:creationId xmlns:a16="http://schemas.microsoft.com/office/drawing/2014/main" id="{134C72D2-EFDF-844A-8472-CB49A59B127B}"/>
              </a:ext>
            </a:extLst>
          </p:cNvPr>
          <p:cNvSpPr>
            <a:spLocks noGrp="1"/>
          </p:cNvSpPr>
          <p:nvPr>
            <p:ph type="sldNum" sz="quarter" idx="12"/>
          </p:nvPr>
        </p:nvSpPr>
        <p:spPr>
          <a:xfrm>
            <a:off x="10206318" y="6356350"/>
            <a:ext cx="1604682" cy="365125"/>
          </a:xfrm>
        </p:spPr>
        <p:txBody>
          <a:bodyPr/>
          <a:lstStyle/>
          <a:p>
            <a:fld id="{294A09A9-5501-47C1-A89A-A340965A2BE2}" type="slidenum">
              <a:rPr lang="en-US" smtClean="0"/>
              <a:pPr/>
              <a:t>7</a:t>
            </a:fld>
            <a:endParaRPr lang="en-US" dirty="0"/>
          </a:p>
        </p:txBody>
      </p:sp>
    </p:spTree>
    <p:extLst>
      <p:ext uri="{BB962C8B-B14F-4D97-AF65-F5344CB8AC3E}">
        <p14:creationId xmlns:p14="http://schemas.microsoft.com/office/powerpoint/2010/main" val="16397991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543F67-9C70-4748-8C0C-3A7863422F99}"/>
              </a:ext>
            </a:extLst>
          </p:cNvPr>
          <p:cNvSpPr>
            <a:spLocks noGrp="1"/>
          </p:cNvSpPr>
          <p:nvPr>
            <p:ph type="title"/>
          </p:nvPr>
        </p:nvSpPr>
        <p:spPr>
          <a:xfrm>
            <a:off x="1167492" y="381000"/>
            <a:ext cx="9779183" cy="1325563"/>
          </a:xfrm>
        </p:spPr>
        <p:txBody>
          <a:bodyPr/>
          <a:lstStyle/>
          <a:p>
            <a:r>
              <a:rPr lang="en-US" dirty="0"/>
              <a:t>Medical Examiner Certification</a:t>
            </a:r>
          </a:p>
        </p:txBody>
      </p:sp>
      <p:sp>
        <p:nvSpPr>
          <p:cNvPr id="3" name="Content Placeholder 2">
            <a:extLst>
              <a:ext uri="{FF2B5EF4-FFF2-40B4-BE49-F238E27FC236}">
                <a16:creationId xmlns:a16="http://schemas.microsoft.com/office/drawing/2014/main" id="{95B371F2-DBA5-415A-82C8-651F587B857A}"/>
              </a:ext>
            </a:extLst>
          </p:cNvPr>
          <p:cNvSpPr>
            <a:spLocks noGrp="1"/>
          </p:cNvSpPr>
          <p:nvPr>
            <p:ph type="body" idx="1"/>
          </p:nvPr>
        </p:nvSpPr>
        <p:spPr>
          <a:xfrm>
            <a:off x="1167492" y="2653167"/>
            <a:ext cx="9779183" cy="3823833"/>
          </a:xfrm>
        </p:spPr>
        <p:txBody>
          <a:bodyPr vert="horz" lIns="91440" tIns="45720" rIns="91440" bIns="45720" rtlCol="0" anchor="t">
            <a:normAutofit fontScale="92500" lnSpcReduction="20000"/>
          </a:bodyPr>
          <a:lstStyle/>
          <a:p>
            <a:pPr marL="285750" indent="-285750">
              <a:lnSpc>
                <a:spcPct val="107000"/>
              </a:lnSpc>
              <a:spcAft>
                <a:spcPts val="800"/>
              </a:spcAft>
              <a:buFont typeface="Arial" panose="020B0604020202020204" pitchFamily="34" charset="0"/>
              <a:buChar char="•"/>
            </a:pPr>
            <a:r>
              <a:rPr lang="en-GB" sz="1800" dirty="0">
                <a:ea typeface="Calibri" panose="020F0502020204030204" pitchFamily="34" charset="0"/>
                <a:cs typeface="Times New Roman" panose="02020603050405020304" pitchFamily="18" charset="0"/>
              </a:rPr>
              <a:t>I</a:t>
            </a:r>
            <a:r>
              <a:rPr lang="en-GB" sz="1800" dirty="0">
                <a:effectLst/>
                <a:ea typeface="Calibri" panose="020F0502020204030204" pitchFamily="34" charset="0"/>
                <a:cs typeface="Times New Roman" panose="02020603050405020304" pitchFamily="18" charset="0"/>
              </a:rPr>
              <a:t>ntroducing medical examiner certification for the </a:t>
            </a:r>
            <a:r>
              <a:rPr lang="en-GB" sz="1800" b="1" u="sng" dirty="0">
                <a:effectLst/>
                <a:ea typeface="Calibri" panose="020F0502020204030204" pitchFamily="34" charset="0"/>
                <a:cs typeface="Times New Roman" panose="02020603050405020304" pitchFamily="18" charset="0"/>
              </a:rPr>
              <a:t>exceptional circumstances</a:t>
            </a:r>
            <a:r>
              <a:rPr lang="en-GB" sz="1800" dirty="0">
                <a:effectLst/>
                <a:ea typeface="Calibri" panose="020F0502020204030204" pitchFamily="34" charset="0"/>
                <a:cs typeface="Times New Roman" panose="02020603050405020304" pitchFamily="18" charset="0"/>
              </a:rPr>
              <a:t> where either:</a:t>
            </a:r>
          </a:p>
          <a:p>
            <a:pPr marL="285750" indent="-285750">
              <a:lnSpc>
                <a:spcPct val="107000"/>
              </a:lnSpc>
              <a:spcAft>
                <a:spcPts val="800"/>
              </a:spcAft>
              <a:buFont typeface="Arial" panose="020B0604020202020204" pitchFamily="34" charset="0"/>
              <a:buChar char="•"/>
            </a:pPr>
            <a:r>
              <a:rPr lang="en-GB" sz="1800" dirty="0">
                <a:effectLst/>
                <a:ea typeface="Calibri" panose="020F0502020204030204" pitchFamily="34" charset="0"/>
                <a:cs typeface="Times New Roman" panose="02020603050405020304" pitchFamily="18" charset="0"/>
              </a:rPr>
              <a:t> There is </a:t>
            </a:r>
            <a:r>
              <a:rPr lang="en-GB" sz="1800" b="1" u="sng" dirty="0">
                <a:effectLst/>
                <a:ea typeface="Calibri" panose="020F0502020204030204" pitchFamily="34" charset="0"/>
                <a:cs typeface="Times New Roman" panose="02020603050405020304" pitchFamily="18" charset="0"/>
              </a:rPr>
              <a:t>no</a:t>
            </a:r>
            <a:r>
              <a:rPr lang="en-GB" sz="1800" dirty="0">
                <a:effectLst/>
                <a:ea typeface="Calibri" panose="020F0502020204030204" pitchFamily="34" charset="0"/>
                <a:cs typeface="Times New Roman" panose="02020603050405020304" pitchFamily="18" charset="0"/>
              </a:rPr>
              <a:t> attending practitioner</a:t>
            </a:r>
          </a:p>
          <a:p>
            <a:pPr marL="285750" indent="-285750">
              <a:lnSpc>
                <a:spcPct val="107000"/>
              </a:lnSpc>
              <a:spcAft>
                <a:spcPts val="800"/>
              </a:spcAft>
              <a:buFont typeface="Arial" panose="020B0604020202020204" pitchFamily="34" charset="0"/>
              <a:buChar char="•"/>
            </a:pPr>
            <a:r>
              <a:rPr lang="en-GB" sz="1800" dirty="0">
                <a:ea typeface="Calibri" panose="020F0502020204030204" pitchFamily="34" charset="0"/>
                <a:cs typeface="Times New Roman" panose="02020603050405020304" pitchFamily="18" charset="0"/>
              </a:rPr>
              <a:t>A</a:t>
            </a:r>
            <a:r>
              <a:rPr lang="en-GB" sz="1800" dirty="0">
                <a:effectLst/>
                <a:ea typeface="Calibri" panose="020F0502020204030204" pitchFamily="34" charset="0"/>
                <a:cs typeface="Times New Roman" panose="02020603050405020304" pitchFamily="18" charset="0"/>
              </a:rPr>
              <a:t>n attending practitioner is </a:t>
            </a:r>
            <a:r>
              <a:rPr lang="en-GB" sz="1800" b="1" u="sng" dirty="0">
                <a:effectLst/>
                <a:ea typeface="Calibri" panose="020F0502020204030204" pitchFamily="34" charset="0"/>
                <a:cs typeface="Times New Roman" panose="02020603050405020304" pitchFamily="18" charset="0"/>
              </a:rPr>
              <a:t>not available within a reasonable time</a:t>
            </a:r>
          </a:p>
          <a:p>
            <a:pPr marL="285750" indent="-285750">
              <a:lnSpc>
                <a:spcPct val="107000"/>
              </a:lnSpc>
              <a:spcAft>
                <a:spcPts val="800"/>
              </a:spcAft>
              <a:buFont typeface="Arial" panose="020B0604020202020204" pitchFamily="34" charset="0"/>
              <a:buChar char="•"/>
            </a:pPr>
            <a:r>
              <a:rPr lang="en-GB" sz="1800" dirty="0">
                <a:effectLst/>
                <a:ea typeface="Calibri" panose="020F0502020204030204" pitchFamily="34" charset="0"/>
                <a:cs typeface="Times New Roman" panose="02020603050405020304" pitchFamily="18" charset="0"/>
              </a:rPr>
              <a:t>In either of these circumstances, the death is referred to the senior coroner by a referring medical practitioner (not a medical examiner) and the </a:t>
            </a:r>
            <a:r>
              <a:rPr lang="en-GB" sz="1800" b="1" u="sng" dirty="0">
                <a:effectLst/>
                <a:ea typeface="Calibri" panose="020F0502020204030204" pitchFamily="34" charset="0"/>
                <a:cs typeface="Times New Roman" panose="02020603050405020304" pitchFamily="18" charset="0"/>
              </a:rPr>
              <a:t>senior coroner decides not to investigate</a:t>
            </a:r>
            <a:r>
              <a:rPr lang="en-GB" sz="1800" dirty="0">
                <a:effectLst/>
                <a:ea typeface="Calibri" panose="020F0502020204030204" pitchFamily="34" charset="0"/>
                <a:cs typeface="Times New Roman" panose="02020603050405020304" pitchFamily="18" charset="0"/>
              </a:rPr>
              <a:t>.</a:t>
            </a:r>
          </a:p>
          <a:p>
            <a:pPr marL="285750" indent="-285750">
              <a:lnSpc>
                <a:spcPct val="107000"/>
              </a:lnSpc>
              <a:spcAft>
                <a:spcPts val="800"/>
              </a:spcAft>
              <a:buFont typeface="Arial" panose="020B0604020202020204" pitchFamily="34" charset="0"/>
              <a:buChar char="•"/>
            </a:pPr>
            <a:r>
              <a:rPr lang="en-GB" sz="1800" dirty="0">
                <a:effectLst/>
                <a:ea typeface="Calibri" panose="020F0502020204030204" pitchFamily="34" charset="0"/>
                <a:cs typeface="Times New Roman" panose="02020603050405020304" pitchFamily="18" charset="0"/>
              </a:rPr>
              <a:t> In these circumstances </a:t>
            </a:r>
            <a:r>
              <a:rPr lang="en-GB" sz="1800" b="1" u="sng" dirty="0">
                <a:effectLst/>
                <a:ea typeface="Calibri" panose="020F0502020204030204" pitchFamily="34" charset="0"/>
                <a:cs typeface="Times New Roman" panose="02020603050405020304" pitchFamily="18" charset="0"/>
              </a:rPr>
              <a:t>only</a:t>
            </a:r>
            <a:r>
              <a:rPr lang="en-GB" sz="1800" dirty="0">
                <a:effectLst/>
                <a:ea typeface="Calibri" panose="020F0502020204030204" pitchFamily="34" charset="0"/>
                <a:cs typeface="Times New Roman" panose="02020603050405020304" pitchFamily="18" charset="0"/>
              </a:rPr>
              <a:t>, the senior coroner should refer the case to a medical examiner to certify the death by completing a medical examiner MCCD.</a:t>
            </a:r>
          </a:p>
          <a:p>
            <a:pPr marL="285750" indent="-285750">
              <a:lnSpc>
                <a:spcPct val="107000"/>
              </a:lnSpc>
              <a:spcAft>
                <a:spcPts val="800"/>
              </a:spcAft>
              <a:buFont typeface="Arial" panose="020B0604020202020204" pitchFamily="34" charset="0"/>
              <a:buChar char="•"/>
            </a:pPr>
            <a:r>
              <a:rPr lang="en-GB" sz="1800" dirty="0">
                <a:effectLst/>
                <a:ea typeface="Calibri" panose="020F0502020204030204" pitchFamily="34" charset="0"/>
                <a:cs typeface="Times New Roman" panose="02020603050405020304" pitchFamily="18" charset="0"/>
              </a:rPr>
              <a:t>They will carry out a proportionate review of medical records. In those circumstances where the medical examiner </a:t>
            </a:r>
            <a:r>
              <a:rPr lang="en-GB" sz="1800" b="1" u="sng" dirty="0">
                <a:effectLst/>
                <a:ea typeface="Calibri" panose="020F0502020204030204" pitchFamily="34" charset="0"/>
                <a:cs typeface="Times New Roman" panose="02020603050405020304" pitchFamily="18" charset="0"/>
              </a:rPr>
              <a:t>concludes that they are unable to establish the cause of death</a:t>
            </a:r>
            <a:r>
              <a:rPr lang="en-GB" sz="1800" dirty="0">
                <a:effectLst/>
                <a:ea typeface="Calibri" panose="020F0502020204030204" pitchFamily="34" charset="0"/>
                <a:cs typeface="Times New Roman" panose="02020603050405020304" pitchFamily="18" charset="0"/>
              </a:rPr>
              <a:t>, the case will be </a:t>
            </a:r>
            <a:r>
              <a:rPr lang="en-GB" sz="1800" b="1" u="sng" dirty="0">
                <a:effectLst/>
                <a:ea typeface="Calibri" panose="020F0502020204030204" pitchFamily="34" charset="0"/>
                <a:cs typeface="Times New Roman" panose="02020603050405020304" pitchFamily="18" charset="0"/>
              </a:rPr>
              <a:t>referred back </a:t>
            </a:r>
            <a:r>
              <a:rPr lang="en-GB" sz="1800" dirty="0">
                <a:effectLst/>
                <a:ea typeface="Calibri" panose="020F0502020204030204" pitchFamily="34" charset="0"/>
                <a:cs typeface="Times New Roman" panose="02020603050405020304" pitchFamily="18" charset="0"/>
              </a:rPr>
              <a:t>to the senior coroner.</a:t>
            </a:r>
          </a:p>
          <a:p>
            <a:pPr marL="285750" indent="-285750">
              <a:lnSpc>
                <a:spcPct val="107000"/>
              </a:lnSpc>
              <a:spcAft>
                <a:spcPts val="800"/>
              </a:spcAft>
              <a:buFont typeface="Arial" panose="020B0604020202020204" pitchFamily="34" charset="0"/>
              <a:buChar char="•"/>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a:extLst>
              <a:ext uri="{FF2B5EF4-FFF2-40B4-BE49-F238E27FC236}">
                <a16:creationId xmlns:a16="http://schemas.microsoft.com/office/drawing/2014/main" id="{134C72D2-EFDF-844A-8472-CB49A59B127B}"/>
              </a:ext>
            </a:extLst>
          </p:cNvPr>
          <p:cNvSpPr>
            <a:spLocks noGrp="1"/>
          </p:cNvSpPr>
          <p:nvPr>
            <p:ph type="sldNum" sz="quarter" idx="12"/>
          </p:nvPr>
        </p:nvSpPr>
        <p:spPr>
          <a:xfrm>
            <a:off x="10206318" y="6356350"/>
            <a:ext cx="1604682" cy="365125"/>
          </a:xfrm>
        </p:spPr>
        <p:txBody>
          <a:bodyPr/>
          <a:lstStyle/>
          <a:p>
            <a:fld id="{294A09A9-5501-47C1-A89A-A340965A2BE2}" type="slidenum">
              <a:rPr lang="en-US" smtClean="0"/>
              <a:pPr/>
              <a:t>8</a:t>
            </a:fld>
            <a:endParaRPr lang="en-US" dirty="0"/>
          </a:p>
        </p:txBody>
      </p:sp>
    </p:spTree>
    <p:extLst>
      <p:ext uri="{BB962C8B-B14F-4D97-AF65-F5344CB8AC3E}">
        <p14:creationId xmlns:p14="http://schemas.microsoft.com/office/powerpoint/2010/main" val="38891598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85E754-859A-6264-93D0-8B55CFB32045}"/>
              </a:ext>
            </a:extLst>
          </p:cNvPr>
          <p:cNvSpPr>
            <a:spLocks noGrp="1"/>
          </p:cNvSpPr>
          <p:nvPr>
            <p:ph type="title"/>
          </p:nvPr>
        </p:nvSpPr>
        <p:spPr/>
        <p:txBody>
          <a:bodyPr/>
          <a:lstStyle/>
          <a:p>
            <a:r>
              <a:rPr lang="en-GB" dirty="0"/>
              <a:t>Coroners Referrals</a:t>
            </a:r>
          </a:p>
        </p:txBody>
      </p:sp>
      <p:sp>
        <p:nvSpPr>
          <p:cNvPr id="3" name="Text Placeholder 2">
            <a:extLst>
              <a:ext uri="{FF2B5EF4-FFF2-40B4-BE49-F238E27FC236}">
                <a16:creationId xmlns:a16="http://schemas.microsoft.com/office/drawing/2014/main" id="{118BCB98-5556-54D2-C906-8FC56007AD79}"/>
              </a:ext>
            </a:extLst>
          </p:cNvPr>
          <p:cNvSpPr>
            <a:spLocks noGrp="1"/>
          </p:cNvSpPr>
          <p:nvPr>
            <p:ph type="body" idx="1"/>
          </p:nvPr>
        </p:nvSpPr>
        <p:spPr>
          <a:xfrm>
            <a:off x="620786" y="2602833"/>
            <a:ext cx="9931607" cy="3982525"/>
          </a:xfrm>
        </p:spPr>
        <p:txBody>
          <a:bodyPr/>
          <a:lstStyle/>
          <a:p>
            <a:pPr marL="285750" indent="-285750">
              <a:buFont typeface="Arial" panose="020B0604020202020204" pitchFamily="34" charset="0"/>
              <a:buChar char="•"/>
            </a:pPr>
            <a:r>
              <a:rPr lang="en-GB" sz="1800" dirty="0">
                <a:effectLst/>
                <a:ea typeface="Calibri" panose="020F0502020204030204" pitchFamily="34" charset="0"/>
                <a:cs typeface="Times New Roman" panose="02020603050405020304" pitchFamily="18" charset="0"/>
              </a:rPr>
              <a:t>Attending practitioners should </a:t>
            </a:r>
            <a:r>
              <a:rPr lang="en-GB" sz="1800" b="1" u="sng" dirty="0">
                <a:effectLst/>
                <a:ea typeface="Calibri" panose="020F0502020204030204" pitchFamily="34" charset="0"/>
                <a:cs typeface="Times New Roman" panose="02020603050405020304" pitchFamily="18" charset="0"/>
              </a:rPr>
              <a:t>continue </a:t>
            </a:r>
            <a:r>
              <a:rPr lang="en-GB" sz="1800" dirty="0">
                <a:effectLst/>
                <a:ea typeface="Calibri" panose="020F0502020204030204" pitchFamily="34" charset="0"/>
                <a:cs typeface="Times New Roman" panose="02020603050405020304" pitchFamily="18" charset="0"/>
              </a:rPr>
              <a:t>to notify deaths that meet the criteria in those regulations to the coroner, who will determine what further action is appropriate.</a:t>
            </a:r>
          </a:p>
          <a:p>
            <a:pPr marL="285750" indent="-285750">
              <a:buFont typeface="Arial" panose="020B0604020202020204" pitchFamily="34" charset="0"/>
              <a:buChar char="•"/>
            </a:pPr>
            <a:r>
              <a:rPr lang="en-GB" sz="1800" dirty="0">
                <a:effectLst/>
                <a:ea typeface="Calibri" panose="020F0502020204030204" pitchFamily="34" charset="0"/>
                <a:cs typeface="Times New Roman" panose="02020603050405020304" pitchFamily="18" charset="0"/>
              </a:rPr>
              <a:t>As at present, the attending practitioner can report a death directly to the coroner where they believe they are under a statutory duty to do so. In this scenario, there will be </a:t>
            </a:r>
            <a:r>
              <a:rPr lang="en-GB" sz="1800" b="1" u="sng" dirty="0">
                <a:effectLst/>
                <a:ea typeface="Calibri" panose="020F0502020204030204" pitchFamily="34" charset="0"/>
                <a:cs typeface="Times New Roman" panose="02020603050405020304" pitchFamily="18" charset="0"/>
              </a:rPr>
              <a:t>no regulatory requirement </a:t>
            </a:r>
            <a:r>
              <a:rPr lang="en-GB" sz="1800" dirty="0">
                <a:effectLst/>
                <a:ea typeface="Calibri" panose="020F0502020204030204" pitchFamily="34" charset="0"/>
                <a:cs typeface="Times New Roman" panose="02020603050405020304" pitchFamily="18" charset="0"/>
              </a:rPr>
              <a:t>for the attending practitioner to inform the medical examiner that they have done this.</a:t>
            </a:r>
          </a:p>
          <a:p>
            <a:pPr marL="285750" indent="-285750">
              <a:buFont typeface="Arial" panose="020B0604020202020204" pitchFamily="34" charset="0"/>
              <a:buChar char="•"/>
            </a:pPr>
            <a:r>
              <a:rPr lang="en-GB" sz="1800" dirty="0">
                <a:effectLst/>
                <a:ea typeface="Calibri" panose="020F0502020204030204" pitchFamily="34" charset="0"/>
                <a:cs typeface="Times New Roman" panose="02020603050405020304" pitchFamily="18" charset="0"/>
              </a:rPr>
              <a:t> Similarly, if the </a:t>
            </a:r>
            <a:r>
              <a:rPr lang="en-GB" sz="1800" b="1" u="sng" dirty="0">
                <a:effectLst/>
                <a:ea typeface="Calibri" panose="020F0502020204030204" pitchFamily="34" charset="0"/>
                <a:cs typeface="Times New Roman" panose="02020603050405020304" pitchFamily="18" charset="0"/>
              </a:rPr>
              <a:t>coroner declines jurisdiction</a:t>
            </a:r>
            <a:r>
              <a:rPr lang="en-GB" sz="1800" dirty="0">
                <a:effectLst/>
                <a:ea typeface="Calibri" panose="020F0502020204030204" pitchFamily="34" charset="0"/>
                <a:cs typeface="Times New Roman" panose="02020603050405020304" pitchFamily="18" charset="0"/>
              </a:rPr>
              <a:t>, they will advise the attending practitioner. The attending practitioner will be expected to complete the MCCD and scrutiny will be undertaken by the medical examiner.</a:t>
            </a:r>
          </a:p>
          <a:p>
            <a:endParaRPr lang="en-GB" dirty="0"/>
          </a:p>
        </p:txBody>
      </p:sp>
      <p:sp>
        <p:nvSpPr>
          <p:cNvPr id="5" name="Slide Number Placeholder 4">
            <a:extLst>
              <a:ext uri="{FF2B5EF4-FFF2-40B4-BE49-F238E27FC236}">
                <a16:creationId xmlns:a16="http://schemas.microsoft.com/office/drawing/2014/main" id="{3FE2AAD5-222B-9DB0-3AF9-FA508916AB64}"/>
              </a:ext>
            </a:extLst>
          </p:cNvPr>
          <p:cNvSpPr>
            <a:spLocks noGrp="1"/>
          </p:cNvSpPr>
          <p:nvPr>
            <p:ph type="sldNum" sz="quarter" idx="12"/>
          </p:nvPr>
        </p:nvSpPr>
        <p:spPr/>
        <p:txBody>
          <a:bodyPr/>
          <a:lstStyle/>
          <a:p>
            <a:fld id="{294A09A9-5501-47C1-A89A-A340965A2BE2}" type="slidenum">
              <a:rPr lang="en-US" smtClean="0"/>
              <a:pPr/>
              <a:t>9</a:t>
            </a:fld>
            <a:endParaRPr lang="en-US" dirty="0"/>
          </a:p>
        </p:txBody>
      </p:sp>
    </p:spTree>
    <p:extLst>
      <p:ext uri="{BB962C8B-B14F-4D97-AF65-F5344CB8AC3E}">
        <p14:creationId xmlns:p14="http://schemas.microsoft.com/office/powerpoint/2010/main" val="1208442689"/>
      </p:ext>
    </p:extLst>
  </p:cSld>
  <p:clrMapOvr>
    <a:masterClrMapping/>
  </p:clrMapOvr>
</p:sld>
</file>

<file path=ppt/theme/theme1.xml><?xml version="1.0" encoding="utf-8"?>
<a:theme xmlns:a="http://schemas.openxmlformats.org/drawingml/2006/main" name="Office Theme">
  <a:themeElements>
    <a:clrScheme name="Universal Color Block">
      <a:dk1>
        <a:srgbClr val="000000"/>
      </a:dk1>
      <a:lt1>
        <a:srgbClr val="FFFFFF"/>
      </a:lt1>
      <a:dk2>
        <a:srgbClr val="44546A"/>
      </a:dk2>
      <a:lt2>
        <a:srgbClr val="E7E6E6"/>
      </a:lt2>
      <a:accent1>
        <a:srgbClr val="0068FF"/>
      </a:accent1>
      <a:accent2>
        <a:srgbClr val="DAE5EF"/>
      </a:accent2>
      <a:accent3>
        <a:srgbClr val="637183"/>
      </a:accent3>
      <a:accent4>
        <a:srgbClr val="434E5E"/>
      </a:accent4>
      <a:accent5>
        <a:srgbClr val="5B9BD5"/>
      </a:accent5>
      <a:accent6>
        <a:srgbClr val="70AD47"/>
      </a:accent6>
      <a:hlink>
        <a:srgbClr val="0563C1"/>
      </a:hlink>
      <a:folHlink>
        <a:srgbClr val="954F72"/>
      </a:folHlink>
    </a:clrScheme>
    <a:fontScheme name="Custom 75">
      <a:majorFont>
        <a:latin typeface="Tenorite"/>
        <a:ea typeface=""/>
        <a:cs typeface=""/>
      </a:majorFont>
      <a:minorFont>
        <a:latin typeface="Tenorit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niversal presentation" id="{4A1BE7B5-16BB-4EDB-94C0-CDDC43FF64E7}" vid="{7F008C83-F8F9-4FE6-A625-57BD0F44822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Background xmlns="71af3243-3dd4-4a8d-8c0d-dd76da1f02a5">false</Background>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342FAFE-88B4-49B4-9588-86CB0E564E50}">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customXml/itemProps2.xml><?xml version="1.0" encoding="utf-8"?>
<ds:datastoreItem xmlns:ds="http://schemas.openxmlformats.org/officeDocument/2006/customXml" ds:itemID="{42076B5C-85B0-4D30-852D-5E5312EEA93B}">
  <ds:schemaRefs>
    <ds:schemaRef ds:uri="http://schemas.microsoft.com/sharepoint/v3/contenttype/forms"/>
  </ds:schemaRefs>
</ds:datastoreItem>
</file>

<file path=customXml/itemProps3.xml><?xml version="1.0" encoding="utf-8"?>
<ds:datastoreItem xmlns:ds="http://schemas.openxmlformats.org/officeDocument/2006/customXml" ds:itemID="{81C465B7-820B-4DEA-AB4B-5167C1BE907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Universal presentation</Template>
  <TotalTime>403</TotalTime>
  <Words>1370</Words>
  <Application>Microsoft Office PowerPoint</Application>
  <PresentationFormat>Widescreen</PresentationFormat>
  <Paragraphs>78</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Tenorite</vt:lpstr>
      <vt:lpstr>Office Theme</vt:lpstr>
      <vt:lpstr>Key points from Draft Legislation</vt:lpstr>
      <vt:lpstr>Introduction of medical examiners and reforms to death certification </vt:lpstr>
      <vt:lpstr>Changes to Legislation</vt:lpstr>
      <vt:lpstr>Medical Examiner</vt:lpstr>
      <vt:lpstr>MCCD Updates</vt:lpstr>
      <vt:lpstr>MCCD Updates</vt:lpstr>
      <vt:lpstr>Role of the Medical Practitioner</vt:lpstr>
      <vt:lpstr>Medical Examiner Certification</vt:lpstr>
      <vt:lpstr>Coroners Referrals</vt:lpstr>
      <vt:lpstr>Death Registration</vt:lpstr>
      <vt:lpstr>Cremation and Burial</vt:lpstr>
      <vt:lpstr>NHS trusts, healthcare providers, ICBs and health boards </vt:lpstr>
      <vt:lpstr>   Mortality statistics</vt:lpstr>
      <vt:lpstr>Thankyou for listening. Are there any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Key points from Draft Legislation</dc:title>
  <dc:creator>Joe Topping</dc:creator>
  <cp:lastModifiedBy>Joe Topping</cp:lastModifiedBy>
  <cp:revision>7</cp:revision>
  <dcterms:created xsi:type="dcterms:W3CDTF">2023-12-15T14:37:18Z</dcterms:created>
  <dcterms:modified xsi:type="dcterms:W3CDTF">2024-02-01T10:48:11Z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y fmtid="{D5CDD505-2E9C-101B-9397-08002B2CF9AE}" pid="3" name="MediaServiceImageTags">
    <vt:lpwstr/>
  </property>
</Properties>
</file>